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2" r:id="rId20"/>
    <p:sldId id="273" r:id="rId21"/>
    <p:sldId id="274" r:id="rId22"/>
    <p:sldId id="271"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ke, Samantha" userId="f7da25d2-0ba3-498f-a24e-2900dd40345d" providerId="ADAL" clId="{D10C2FAE-D975-4715-B418-7728D4CC14AF}"/>
    <pc:docChg chg="modSld sldOrd">
      <pc:chgData name="Duke, Samantha" userId="f7da25d2-0ba3-498f-a24e-2900dd40345d" providerId="ADAL" clId="{D10C2FAE-D975-4715-B418-7728D4CC14AF}" dt="2021-09-27T16:05:28.455" v="1"/>
      <pc:docMkLst>
        <pc:docMk/>
      </pc:docMkLst>
      <pc:sldChg chg="ord">
        <pc:chgData name="Duke, Samantha" userId="f7da25d2-0ba3-498f-a24e-2900dd40345d" providerId="ADAL" clId="{D10C2FAE-D975-4715-B418-7728D4CC14AF}" dt="2021-09-27T16:05:28.455" v="1"/>
        <pc:sldMkLst>
          <pc:docMk/>
          <pc:sldMk cId="507999902" sldId="271"/>
        </pc:sldMkLst>
      </pc:sldChg>
    </pc:docChg>
  </pc:docChgLst>
  <pc:docChgLst>
    <pc:chgData name="Duke, Samantha" userId="f7da25d2-0ba3-498f-a24e-2900dd40345d" providerId="ADAL" clId="{C5A80219-244B-4806-A2EE-66DB6D76DD7C}"/>
    <pc:docChg chg="custSel modSld">
      <pc:chgData name="Duke, Samantha" userId="f7da25d2-0ba3-498f-a24e-2900dd40345d" providerId="ADAL" clId="{C5A80219-244B-4806-A2EE-66DB6D76DD7C}" dt="2020-08-20T16:55:30.834" v="157" actId="13926"/>
      <pc:docMkLst>
        <pc:docMk/>
      </pc:docMkLst>
      <pc:sldChg chg="modSp">
        <pc:chgData name="Duke, Samantha" userId="f7da25d2-0ba3-498f-a24e-2900dd40345d" providerId="ADAL" clId="{C5A80219-244B-4806-A2EE-66DB6D76DD7C}" dt="2020-08-20T15:01:03.035" v="0" actId="20577"/>
        <pc:sldMkLst>
          <pc:docMk/>
          <pc:sldMk cId="1375692416" sldId="257"/>
        </pc:sldMkLst>
        <pc:spChg chg="mod">
          <ac:chgData name="Duke, Samantha" userId="f7da25d2-0ba3-498f-a24e-2900dd40345d" providerId="ADAL" clId="{C5A80219-244B-4806-A2EE-66DB6D76DD7C}" dt="2020-08-20T15:01:03.035" v="0" actId="20577"/>
          <ac:spMkLst>
            <pc:docMk/>
            <pc:sldMk cId="1375692416" sldId="257"/>
            <ac:spMk id="3" creationId="{8FBB98EC-7E25-4FCB-9F0F-DE0CB52F7251}"/>
          </ac:spMkLst>
        </pc:spChg>
      </pc:sldChg>
      <pc:sldChg chg="modSp">
        <pc:chgData name="Duke, Samantha" userId="f7da25d2-0ba3-498f-a24e-2900dd40345d" providerId="ADAL" clId="{C5A80219-244B-4806-A2EE-66DB6D76DD7C}" dt="2020-08-20T15:01:51.325" v="7" actId="20577"/>
        <pc:sldMkLst>
          <pc:docMk/>
          <pc:sldMk cId="3669067632" sldId="258"/>
        </pc:sldMkLst>
        <pc:spChg chg="mod">
          <ac:chgData name="Duke, Samantha" userId="f7da25d2-0ba3-498f-a24e-2900dd40345d" providerId="ADAL" clId="{C5A80219-244B-4806-A2EE-66DB6D76DD7C}" dt="2020-08-20T15:01:51.325" v="7" actId="20577"/>
          <ac:spMkLst>
            <pc:docMk/>
            <pc:sldMk cId="3669067632" sldId="258"/>
            <ac:spMk id="3" creationId="{40FB4AF4-C88E-46A8-AF8B-83E1E1136095}"/>
          </ac:spMkLst>
        </pc:spChg>
      </pc:sldChg>
      <pc:sldChg chg="modSp">
        <pc:chgData name="Duke, Samantha" userId="f7da25d2-0ba3-498f-a24e-2900dd40345d" providerId="ADAL" clId="{C5A80219-244B-4806-A2EE-66DB6D76DD7C}" dt="2020-08-20T15:02:37.077" v="17" actId="114"/>
        <pc:sldMkLst>
          <pc:docMk/>
          <pc:sldMk cId="1161281507" sldId="259"/>
        </pc:sldMkLst>
        <pc:spChg chg="mod">
          <ac:chgData name="Duke, Samantha" userId="f7da25d2-0ba3-498f-a24e-2900dd40345d" providerId="ADAL" clId="{C5A80219-244B-4806-A2EE-66DB6D76DD7C}" dt="2020-08-20T15:02:37.077" v="17" actId="114"/>
          <ac:spMkLst>
            <pc:docMk/>
            <pc:sldMk cId="1161281507" sldId="259"/>
            <ac:spMk id="3" creationId="{B9868E1D-C7CD-4CFA-BF5C-040D1E83D9D1}"/>
          </ac:spMkLst>
        </pc:spChg>
      </pc:sldChg>
      <pc:sldChg chg="modSp">
        <pc:chgData name="Duke, Samantha" userId="f7da25d2-0ba3-498f-a24e-2900dd40345d" providerId="ADAL" clId="{C5A80219-244B-4806-A2EE-66DB6D76DD7C}" dt="2020-08-20T15:03:53.557" v="18" actId="14100"/>
        <pc:sldMkLst>
          <pc:docMk/>
          <pc:sldMk cId="2893071378" sldId="262"/>
        </pc:sldMkLst>
        <pc:spChg chg="mod">
          <ac:chgData name="Duke, Samantha" userId="f7da25d2-0ba3-498f-a24e-2900dd40345d" providerId="ADAL" clId="{C5A80219-244B-4806-A2EE-66DB6D76DD7C}" dt="2020-08-20T15:03:53.557" v="18" actId="14100"/>
          <ac:spMkLst>
            <pc:docMk/>
            <pc:sldMk cId="2893071378" sldId="262"/>
            <ac:spMk id="3" creationId="{A2E33E30-E04B-4B88-A99C-DAEC02896D07}"/>
          </ac:spMkLst>
        </pc:spChg>
      </pc:sldChg>
      <pc:sldChg chg="modSp">
        <pc:chgData name="Duke, Samantha" userId="f7da25d2-0ba3-498f-a24e-2900dd40345d" providerId="ADAL" clId="{C5A80219-244B-4806-A2EE-66DB6D76DD7C}" dt="2020-08-20T15:04:29.976" v="23" actId="20577"/>
        <pc:sldMkLst>
          <pc:docMk/>
          <pc:sldMk cId="3669246497" sldId="263"/>
        </pc:sldMkLst>
        <pc:graphicFrameChg chg="mod">
          <ac:chgData name="Duke, Samantha" userId="f7da25d2-0ba3-498f-a24e-2900dd40345d" providerId="ADAL" clId="{C5A80219-244B-4806-A2EE-66DB6D76DD7C}" dt="2020-08-20T15:04:29.976" v="23" actId="20577"/>
          <ac:graphicFrameMkLst>
            <pc:docMk/>
            <pc:sldMk cId="3669246497" sldId="263"/>
            <ac:graphicFrameMk id="5" creationId="{63E809B5-3EFD-47D5-8179-BDF0A10A265C}"/>
          </ac:graphicFrameMkLst>
        </pc:graphicFrameChg>
      </pc:sldChg>
      <pc:sldChg chg="modSp">
        <pc:chgData name="Duke, Samantha" userId="f7da25d2-0ba3-498f-a24e-2900dd40345d" providerId="ADAL" clId="{C5A80219-244B-4806-A2EE-66DB6D76DD7C}" dt="2020-08-20T15:05:39.867" v="24" actId="20577"/>
        <pc:sldMkLst>
          <pc:docMk/>
          <pc:sldMk cId="637646458" sldId="266"/>
        </pc:sldMkLst>
        <pc:spChg chg="mod">
          <ac:chgData name="Duke, Samantha" userId="f7da25d2-0ba3-498f-a24e-2900dd40345d" providerId="ADAL" clId="{C5A80219-244B-4806-A2EE-66DB6D76DD7C}" dt="2020-08-20T15:05:39.867" v="24" actId="20577"/>
          <ac:spMkLst>
            <pc:docMk/>
            <pc:sldMk cId="637646458" sldId="266"/>
            <ac:spMk id="3" creationId="{C5A0E259-6095-476B-9244-43B6297521F9}"/>
          </ac:spMkLst>
        </pc:spChg>
      </pc:sldChg>
      <pc:sldChg chg="modSp">
        <pc:chgData name="Duke, Samantha" userId="f7da25d2-0ba3-498f-a24e-2900dd40345d" providerId="ADAL" clId="{C5A80219-244B-4806-A2EE-66DB6D76DD7C}" dt="2020-08-20T16:55:30.834" v="157" actId="13926"/>
        <pc:sldMkLst>
          <pc:docMk/>
          <pc:sldMk cId="4263315213" sldId="267"/>
        </pc:sldMkLst>
        <pc:spChg chg="mod">
          <ac:chgData name="Duke, Samantha" userId="f7da25d2-0ba3-498f-a24e-2900dd40345d" providerId="ADAL" clId="{C5A80219-244B-4806-A2EE-66DB6D76DD7C}" dt="2020-08-20T16:55:30.834" v="157" actId="13926"/>
          <ac:spMkLst>
            <pc:docMk/>
            <pc:sldMk cId="4263315213" sldId="267"/>
            <ac:spMk id="3" creationId="{386A76F4-CC75-4E19-BB6E-F93CB227526C}"/>
          </ac:spMkLst>
        </pc:spChg>
      </pc:sldChg>
    </pc:docChg>
  </pc:docChgLst>
  <pc:docChgLst>
    <pc:chgData name="Duke, Samantha" userId="f7da25d2-0ba3-498f-a24e-2900dd40345d" providerId="ADAL" clId="{533FBE6C-EEBB-4131-B0DD-83F81D00A802}"/>
    <pc:docChg chg="custSel modSld">
      <pc:chgData name="Duke, Samantha" userId="f7da25d2-0ba3-498f-a24e-2900dd40345d" providerId="ADAL" clId="{533FBE6C-EEBB-4131-B0DD-83F81D00A802}" dt="2020-10-27T18:47:09.005" v="13" actId="20577"/>
      <pc:docMkLst>
        <pc:docMk/>
      </pc:docMkLst>
      <pc:sldChg chg="modSp">
        <pc:chgData name="Duke, Samantha" userId="f7da25d2-0ba3-498f-a24e-2900dd40345d" providerId="ADAL" clId="{533FBE6C-EEBB-4131-B0DD-83F81D00A802}" dt="2020-10-15T19:16:59.704" v="4" actId="20577"/>
        <pc:sldMkLst>
          <pc:docMk/>
          <pc:sldMk cId="1375692416" sldId="257"/>
        </pc:sldMkLst>
        <pc:spChg chg="mod">
          <ac:chgData name="Duke, Samantha" userId="f7da25d2-0ba3-498f-a24e-2900dd40345d" providerId="ADAL" clId="{533FBE6C-EEBB-4131-B0DD-83F81D00A802}" dt="2020-10-15T19:16:59.704" v="4" actId="20577"/>
          <ac:spMkLst>
            <pc:docMk/>
            <pc:sldMk cId="1375692416" sldId="257"/>
            <ac:spMk id="3" creationId="{8FBB98EC-7E25-4FCB-9F0F-DE0CB52F7251}"/>
          </ac:spMkLst>
        </pc:spChg>
      </pc:sldChg>
      <pc:sldChg chg="modSp">
        <pc:chgData name="Duke, Samantha" userId="f7da25d2-0ba3-498f-a24e-2900dd40345d" providerId="ADAL" clId="{533FBE6C-EEBB-4131-B0DD-83F81D00A802}" dt="2020-10-15T18:37:03.150" v="3" actId="13926"/>
        <pc:sldMkLst>
          <pc:docMk/>
          <pc:sldMk cId="1161281507" sldId="259"/>
        </pc:sldMkLst>
        <pc:spChg chg="mod">
          <ac:chgData name="Duke, Samantha" userId="f7da25d2-0ba3-498f-a24e-2900dd40345d" providerId="ADAL" clId="{533FBE6C-EEBB-4131-B0DD-83F81D00A802}" dt="2020-10-15T18:37:03.150" v="3" actId="13926"/>
          <ac:spMkLst>
            <pc:docMk/>
            <pc:sldMk cId="1161281507" sldId="259"/>
            <ac:spMk id="3" creationId="{B9868E1D-C7CD-4CFA-BF5C-040D1E83D9D1}"/>
          </ac:spMkLst>
        </pc:spChg>
      </pc:sldChg>
      <pc:sldChg chg="modSp">
        <pc:chgData name="Duke, Samantha" userId="f7da25d2-0ba3-498f-a24e-2900dd40345d" providerId="ADAL" clId="{533FBE6C-EEBB-4131-B0DD-83F81D00A802}" dt="2020-10-27T18:47:09.005" v="13" actId="20577"/>
        <pc:sldMkLst>
          <pc:docMk/>
          <pc:sldMk cId="3539822160" sldId="268"/>
        </pc:sldMkLst>
        <pc:graphicFrameChg chg="mod">
          <ac:chgData name="Duke, Samantha" userId="f7da25d2-0ba3-498f-a24e-2900dd40345d" providerId="ADAL" clId="{533FBE6C-EEBB-4131-B0DD-83F81D00A802}" dt="2020-10-27T18:47:09.005" v="13" actId="20577"/>
          <ac:graphicFrameMkLst>
            <pc:docMk/>
            <pc:sldMk cId="3539822160" sldId="268"/>
            <ac:graphicFrameMk id="5" creationId="{B6AAF9D4-BD0D-4A02-A010-56D13C7F0668}"/>
          </ac:graphicFrameMkLst>
        </pc:graphicFrameChg>
      </pc:sldChg>
      <pc:sldChg chg="modSp">
        <pc:chgData name="Duke, Samantha" userId="f7da25d2-0ba3-498f-a24e-2900dd40345d" providerId="ADAL" clId="{533FBE6C-EEBB-4131-B0DD-83F81D00A802}" dt="2020-10-15T19:45:21.321" v="9" actId="20577"/>
        <pc:sldMkLst>
          <pc:docMk/>
          <pc:sldMk cId="2775855500" sldId="269"/>
        </pc:sldMkLst>
        <pc:spChg chg="mod">
          <ac:chgData name="Duke, Samantha" userId="f7da25d2-0ba3-498f-a24e-2900dd40345d" providerId="ADAL" clId="{533FBE6C-EEBB-4131-B0DD-83F81D00A802}" dt="2020-10-15T19:45:21.321" v="9" actId="20577"/>
          <ac:spMkLst>
            <pc:docMk/>
            <pc:sldMk cId="2775855500" sldId="269"/>
            <ac:spMk id="3" creationId="{8B3055C0-A447-4ECA-906A-145BEE024815}"/>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C90E3-97A8-4425-A299-C2172F5EC80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E5C5C13-648A-47D5-82A2-A45C1846F118}">
      <dgm:prSet/>
      <dgm:spPr/>
      <dgm:t>
        <a:bodyPr/>
        <a:lstStyle/>
        <a:p>
          <a:r>
            <a:rPr lang="en-US"/>
            <a:t>Mutual respect and consideration- even when you disagree or have different likes/opinions.</a:t>
          </a:r>
        </a:p>
      </dgm:t>
    </dgm:pt>
    <dgm:pt modelId="{BF239D3D-2CF2-4790-BD53-71EECD8EE0CB}" type="parTrans" cxnId="{3549FA65-3563-4AAF-A1BD-DA6DB553F565}">
      <dgm:prSet/>
      <dgm:spPr/>
      <dgm:t>
        <a:bodyPr/>
        <a:lstStyle/>
        <a:p>
          <a:endParaRPr lang="en-US"/>
        </a:p>
      </dgm:t>
    </dgm:pt>
    <dgm:pt modelId="{945D720B-D92C-4A12-9799-622EE9C50D7A}" type="sibTrans" cxnId="{3549FA65-3563-4AAF-A1BD-DA6DB553F565}">
      <dgm:prSet/>
      <dgm:spPr/>
      <dgm:t>
        <a:bodyPr/>
        <a:lstStyle/>
        <a:p>
          <a:endParaRPr lang="en-US"/>
        </a:p>
      </dgm:t>
    </dgm:pt>
    <dgm:pt modelId="{7686D3BD-D061-46E2-AC0D-6E99921BFE9F}">
      <dgm:prSet/>
      <dgm:spPr/>
      <dgm:t>
        <a:bodyPr/>
        <a:lstStyle/>
        <a:p>
          <a:r>
            <a:rPr lang="en-US"/>
            <a:t>Honesty- being open and honest about thoughts and feelings. </a:t>
          </a:r>
        </a:p>
      </dgm:t>
    </dgm:pt>
    <dgm:pt modelId="{F4043753-E369-44D8-B87E-714D1390F561}" type="parTrans" cxnId="{325F3C4C-34F8-4CAE-A499-F1CB8986BB34}">
      <dgm:prSet/>
      <dgm:spPr/>
      <dgm:t>
        <a:bodyPr/>
        <a:lstStyle/>
        <a:p>
          <a:endParaRPr lang="en-US"/>
        </a:p>
      </dgm:t>
    </dgm:pt>
    <dgm:pt modelId="{B1C11B74-8ADB-4FF8-8C12-B0E556C8E9C3}" type="sibTrans" cxnId="{325F3C4C-34F8-4CAE-A499-F1CB8986BB34}">
      <dgm:prSet/>
      <dgm:spPr/>
      <dgm:t>
        <a:bodyPr/>
        <a:lstStyle/>
        <a:p>
          <a:endParaRPr lang="en-US"/>
        </a:p>
      </dgm:t>
    </dgm:pt>
    <dgm:pt modelId="{4D8E2D06-022B-4D3C-9C0E-ECCBE17C1064}">
      <dgm:prSet/>
      <dgm:spPr/>
      <dgm:t>
        <a:bodyPr/>
        <a:lstStyle/>
        <a:p>
          <a:r>
            <a:rPr lang="en-US"/>
            <a:t>Dependability- trustworthy and reliable.</a:t>
          </a:r>
        </a:p>
      </dgm:t>
    </dgm:pt>
    <dgm:pt modelId="{6810023E-FF60-474A-877C-162D95D20FC7}" type="parTrans" cxnId="{6BFB8D51-1FAB-4FA6-9179-472AE2C6D9BF}">
      <dgm:prSet/>
      <dgm:spPr/>
      <dgm:t>
        <a:bodyPr/>
        <a:lstStyle/>
        <a:p>
          <a:endParaRPr lang="en-US"/>
        </a:p>
      </dgm:t>
    </dgm:pt>
    <dgm:pt modelId="{FAD52792-7C6E-4CC6-9D36-285E1C76C7B1}" type="sibTrans" cxnId="{6BFB8D51-1FAB-4FA6-9179-472AE2C6D9BF}">
      <dgm:prSet/>
      <dgm:spPr/>
      <dgm:t>
        <a:bodyPr/>
        <a:lstStyle/>
        <a:p>
          <a:endParaRPr lang="en-US"/>
        </a:p>
      </dgm:t>
    </dgm:pt>
    <dgm:pt modelId="{24CF0282-22E3-4357-8AF5-2FA7379971CE}">
      <dgm:prSet/>
      <dgm:spPr/>
      <dgm:t>
        <a:bodyPr/>
        <a:lstStyle/>
        <a:p>
          <a:r>
            <a:rPr lang="en-US"/>
            <a:t>Commitment- willing to work together and make sacrifices that benefit everyone involved. Loyal to each other and committed to strengthening their relationship (marriage)</a:t>
          </a:r>
        </a:p>
      </dgm:t>
    </dgm:pt>
    <dgm:pt modelId="{A3B95981-EC1F-4CB8-AA4A-1312A7A4C1A4}" type="parTrans" cxnId="{841ADE4E-4208-4805-A78D-D6D093223FD0}">
      <dgm:prSet/>
      <dgm:spPr/>
      <dgm:t>
        <a:bodyPr/>
        <a:lstStyle/>
        <a:p>
          <a:endParaRPr lang="en-US"/>
        </a:p>
      </dgm:t>
    </dgm:pt>
    <dgm:pt modelId="{191798D0-7A7F-4634-8F26-A595D8664C95}" type="sibTrans" cxnId="{841ADE4E-4208-4805-A78D-D6D093223FD0}">
      <dgm:prSet/>
      <dgm:spPr/>
      <dgm:t>
        <a:bodyPr/>
        <a:lstStyle/>
        <a:p>
          <a:endParaRPr lang="en-US"/>
        </a:p>
      </dgm:t>
    </dgm:pt>
    <dgm:pt modelId="{5D25A0D9-950F-4600-AF56-4BD1F71C6D9D}" type="pres">
      <dgm:prSet presAssocID="{DAAC90E3-97A8-4425-A299-C2172F5EC809}" presName="root" presStyleCnt="0">
        <dgm:presLayoutVars>
          <dgm:dir/>
          <dgm:resizeHandles val="exact"/>
        </dgm:presLayoutVars>
      </dgm:prSet>
      <dgm:spPr/>
    </dgm:pt>
    <dgm:pt modelId="{1117BD79-679E-4CDD-830F-2EEC3DD2FFEB}" type="pres">
      <dgm:prSet presAssocID="{DE5C5C13-648A-47D5-82A2-A45C1846F118}" presName="compNode" presStyleCnt="0"/>
      <dgm:spPr/>
    </dgm:pt>
    <dgm:pt modelId="{543C9187-AD06-4D18-943D-85618FC23C4E}" type="pres">
      <dgm:prSet presAssocID="{DE5C5C13-648A-47D5-82A2-A45C1846F118}" presName="bgRect" presStyleLbl="bgShp" presStyleIdx="0" presStyleCnt="4"/>
      <dgm:spPr/>
    </dgm:pt>
    <dgm:pt modelId="{2C968EA3-6E4A-4295-912F-441B94B12E43}" type="pres">
      <dgm:prSet presAssocID="{DE5C5C13-648A-47D5-82A2-A45C1846F11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ustomer Review"/>
        </a:ext>
      </dgm:extLst>
    </dgm:pt>
    <dgm:pt modelId="{005AD6C5-24D1-49DC-B22D-7A512AA06199}" type="pres">
      <dgm:prSet presAssocID="{DE5C5C13-648A-47D5-82A2-A45C1846F118}" presName="spaceRect" presStyleCnt="0"/>
      <dgm:spPr/>
    </dgm:pt>
    <dgm:pt modelId="{86EF74B0-7D14-4C70-9A4B-248555481C9B}" type="pres">
      <dgm:prSet presAssocID="{DE5C5C13-648A-47D5-82A2-A45C1846F118}" presName="parTx" presStyleLbl="revTx" presStyleIdx="0" presStyleCnt="4">
        <dgm:presLayoutVars>
          <dgm:chMax val="0"/>
          <dgm:chPref val="0"/>
        </dgm:presLayoutVars>
      </dgm:prSet>
      <dgm:spPr/>
    </dgm:pt>
    <dgm:pt modelId="{53C38EC4-DEFE-4481-BA1F-E2F70619DB6F}" type="pres">
      <dgm:prSet presAssocID="{945D720B-D92C-4A12-9799-622EE9C50D7A}" presName="sibTrans" presStyleCnt="0"/>
      <dgm:spPr/>
    </dgm:pt>
    <dgm:pt modelId="{308D1DC8-B543-4199-9DDE-EAC35251B886}" type="pres">
      <dgm:prSet presAssocID="{7686D3BD-D061-46E2-AC0D-6E99921BFE9F}" presName="compNode" presStyleCnt="0"/>
      <dgm:spPr/>
    </dgm:pt>
    <dgm:pt modelId="{828386BD-9C22-4FEF-8205-28AAF8BBC0FD}" type="pres">
      <dgm:prSet presAssocID="{7686D3BD-D061-46E2-AC0D-6E99921BFE9F}" presName="bgRect" presStyleLbl="bgShp" presStyleIdx="1" presStyleCnt="4"/>
      <dgm:spPr/>
    </dgm:pt>
    <dgm:pt modelId="{4A50B5B5-9FA6-4AD9-BE6C-E1DA42E9EC66}" type="pres">
      <dgm:prSet presAssocID="{7686D3BD-D061-46E2-AC0D-6E99921BFE9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46C22971-E438-4BA5-ACEB-F140CF542F27}" type="pres">
      <dgm:prSet presAssocID="{7686D3BD-D061-46E2-AC0D-6E99921BFE9F}" presName="spaceRect" presStyleCnt="0"/>
      <dgm:spPr/>
    </dgm:pt>
    <dgm:pt modelId="{D3C6B2DB-0FA3-4BE7-B832-5BD498BF8534}" type="pres">
      <dgm:prSet presAssocID="{7686D3BD-D061-46E2-AC0D-6E99921BFE9F}" presName="parTx" presStyleLbl="revTx" presStyleIdx="1" presStyleCnt="4">
        <dgm:presLayoutVars>
          <dgm:chMax val="0"/>
          <dgm:chPref val="0"/>
        </dgm:presLayoutVars>
      </dgm:prSet>
      <dgm:spPr/>
    </dgm:pt>
    <dgm:pt modelId="{8F1EE4BC-E054-493C-A57D-9B321FE9B168}" type="pres">
      <dgm:prSet presAssocID="{B1C11B74-8ADB-4FF8-8C12-B0E556C8E9C3}" presName="sibTrans" presStyleCnt="0"/>
      <dgm:spPr/>
    </dgm:pt>
    <dgm:pt modelId="{425195E5-B801-4B20-8513-538F7E3939EA}" type="pres">
      <dgm:prSet presAssocID="{4D8E2D06-022B-4D3C-9C0E-ECCBE17C1064}" presName="compNode" presStyleCnt="0"/>
      <dgm:spPr/>
    </dgm:pt>
    <dgm:pt modelId="{AFEB01FA-1036-4CC3-B75C-5E1DEE4F7D7E}" type="pres">
      <dgm:prSet presAssocID="{4D8E2D06-022B-4D3C-9C0E-ECCBE17C1064}" presName="bgRect" presStyleLbl="bgShp" presStyleIdx="2" presStyleCnt="4"/>
      <dgm:spPr/>
    </dgm:pt>
    <dgm:pt modelId="{08159BD4-028C-4BCA-9DE5-81885E83B4F7}" type="pres">
      <dgm:prSet presAssocID="{4D8E2D06-022B-4D3C-9C0E-ECCBE17C106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stronaut"/>
        </a:ext>
      </dgm:extLst>
    </dgm:pt>
    <dgm:pt modelId="{4F4BF096-702B-479E-9FF0-A6A3DC864F1F}" type="pres">
      <dgm:prSet presAssocID="{4D8E2D06-022B-4D3C-9C0E-ECCBE17C1064}" presName="spaceRect" presStyleCnt="0"/>
      <dgm:spPr/>
    </dgm:pt>
    <dgm:pt modelId="{4FC88BA1-C4FC-4358-960A-EF3DAD362860}" type="pres">
      <dgm:prSet presAssocID="{4D8E2D06-022B-4D3C-9C0E-ECCBE17C1064}" presName="parTx" presStyleLbl="revTx" presStyleIdx="2" presStyleCnt="4">
        <dgm:presLayoutVars>
          <dgm:chMax val="0"/>
          <dgm:chPref val="0"/>
        </dgm:presLayoutVars>
      </dgm:prSet>
      <dgm:spPr/>
    </dgm:pt>
    <dgm:pt modelId="{D28A4EF1-5FAD-495F-BEA3-6232F57D1FA9}" type="pres">
      <dgm:prSet presAssocID="{FAD52792-7C6E-4CC6-9D36-285E1C76C7B1}" presName="sibTrans" presStyleCnt="0"/>
      <dgm:spPr/>
    </dgm:pt>
    <dgm:pt modelId="{51E0CFB5-2053-4AA5-8876-CD347E4864BE}" type="pres">
      <dgm:prSet presAssocID="{24CF0282-22E3-4357-8AF5-2FA7379971CE}" presName="compNode" presStyleCnt="0"/>
      <dgm:spPr/>
    </dgm:pt>
    <dgm:pt modelId="{B03F6E7E-6AAD-48DB-8ACF-958C9657F2E2}" type="pres">
      <dgm:prSet presAssocID="{24CF0282-22E3-4357-8AF5-2FA7379971CE}" presName="bgRect" presStyleLbl="bgShp" presStyleIdx="3" presStyleCnt="4"/>
      <dgm:spPr/>
    </dgm:pt>
    <dgm:pt modelId="{8D30454D-3FD3-42ED-A830-53305BB7CD0C}" type="pres">
      <dgm:prSet presAssocID="{24CF0282-22E3-4357-8AF5-2FA7379971C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edding Rings"/>
        </a:ext>
      </dgm:extLst>
    </dgm:pt>
    <dgm:pt modelId="{15C6DD7C-F1B3-4563-A215-F66F419595F1}" type="pres">
      <dgm:prSet presAssocID="{24CF0282-22E3-4357-8AF5-2FA7379971CE}" presName="spaceRect" presStyleCnt="0"/>
      <dgm:spPr/>
    </dgm:pt>
    <dgm:pt modelId="{5D89B241-6ACD-47DB-A5FA-AF3AAB1964E3}" type="pres">
      <dgm:prSet presAssocID="{24CF0282-22E3-4357-8AF5-2FA7379971CE}" presName="parTx" presStyleLbl="revTx" presStyleIdx="3" presStyleCnt="4">
        <dgm:presLayoutVars>
          <dgm:chMax val="0"/>
          <dgm:chPref val="0"/>
        </dgm:presLayoutVars>
      </dgm:prSet>
      <dgm:spPr/>
    </dgm:pt>
  </dgm:ptLst>
  <dgm:cxnLst>
    <dgm:cxn modelId="{26B56903-4337-451D-9261-747FCB1042F8}" type="presOf" srcId="{4D8E2D06-022B-4D3C-9C0E-ECCBE17C1064}" destId="{4FC88BA1-C4FC-4358-960A-EF3DAD362860}" srcOrd="0" destOrd="0" presId="urn:microsoft.com/office/officeart/2018/2/layout/IconVerticalSolidList"/>
    <dgm:cxn modelId="{B68CC00F-01EE-406F-8292-E4E93BAE358A}" type="presOf" srcId="{DE5C5C13-648A-47D5-82A2-A45C1846F118}" destId="{86EF74B0-7D14-4C70-9A4B-248555481C9B}" srcOrd="0" destOrd="0" presId="urn:microsoft.com/office/officeart/2018/2/layout/IconVerticalSolidList"/>
    <dgm:cxn modelId="{3549FA65-3563-4AAF-A1BD-DA6DB553F565}" srcId="{DAAC90E3-97A8-4425-A299-C2172F5EC809}" destId="{DE5C5C13-648A-47D5-82A2-A45C1846F118}" srcOrd="0" destOrd="0" parTransId="{BF239D3D-2CF2-4790-BD53-71EECD8EE0CB}" sibTransId="{945D720B-D92C-4A12-9799-622EE9C50D7A}"/>
    <dgm:cxn modelId="{325F3C4C-34F8-4CAE-A499-F1CB8986BB34}" srcId="{DAAC90E3-97A8-4425-A299-C2172F5EC809}" destId="{7686D3BD-D061-46E2-AC0D-6E99921BFE9F}" srcOrd="1" destOrd="0" parTransId="{F4043753-E369-44D8-B87E-714D1390F561}" sibTransId="{B1C11B74-8ADB-4FF8-8C12-B0E556C8E9C3}"/>
    <dgm:cxn modelId="{841ADE4E-4208-4805-A78D-D6D093223FD0}" srcId="{DAAC90E3-97A8-4425-A299-C2172F5EC809}" destId="{24CF0282-22E3-4357-8AF5-2FA7379971CE}" srcOrd="3" destOrd="0" parTransId="{A3B95981-EC1F-4CB8-AA4A-1312A7A4C1A4}" sibTransId="{191798D0-7A7F-4634-8F26-A595D8664C95}"/>
    <dgm:cxn modelId="{6BFB8D51-1FAB-4FA6-9179-472AE2C6D9BF}" srcId="{DAAC90E3-97A8-4425-A299-C2172F5EC809}" destId="{4D8E2D06-022B-4D3C-9C0E-ECCBE17C1064}" srcOrd="2" destOrd="0" parTransId="{6810023E-FF60-474A-877C-162D95D20FC7}" sibTransId="{FAD52792-7C6E-4CC6-9D36-285E1C76C7B1}"/>
    <dgm:cxn modelId="{556C3F84-7FD7-4659-ACF0-03BC9C97A71B}" type="presOf" srcId="{24CF0282-22E3-4357-8AF5-2FA7379971CE}" destId="{5D89B241-6ACD-47DB-A5FA-AF3AAB1964E3}" srcOrd="0" destOrd="0" presId="urn:microsoft.com/office/officeart/2018/2/layout/IconVerticalSolidList"/>
    <dgm:cxn modelId="{DD306489-4376-4B55-88D5-F4618B87562C}" type="presOf" srcId="{DAAC90E3-97A8-4425-A299-C2172F5EC809}" destId="{5D25A0D9-950F-4600-AF56-4BD1F71C6D9D}" srcOrd="0" destOrd="0" presId="urn:microsoft.com/office/officeart/2018/2/layout/IconVerticalSolidList"/>
    <dgm:cxn modelId="{62E743F8-4390-412E-804C-547F4867E98C}" type="presOf" srcId="{7686D3BD-D061-46E2-AC0D-6E99921BFE9F}" destId="{D3C6B2DB-0FA3-4BE7-B832-5BD498BF8534}" srcOrd="0" destOrd="0" presId="urn:microsoft.com/office/officeart/2018/2/layout/IconVerticalSolidList"/>
    <dgm:cxn modelId="{E42F5D7B-EE73-4C81-A737-DD541D28FD8F}" type="presParOf" srcId="{5D25A0D9-950F-4600-AF56-4BD1F71C6D9D}" destId="{1117BD79-679E-4CDD-830F-2EEC3DD2FFEB}" srcOrd="0" destOrd="0" presId="urn:microsoft.com/office/officeart/2018/2/layout/IconVerticalSolidList"/>
    <dgm:cxn modelId="{710E13B0-B3E0-46F6-BCE7-CF36A28A5FDD}" type="presParOf" srcId="{1117BD79-679E-4CDD-830F-2EEC3DD2FFEB}" destId="{543C9187-AD06-4D18-943D-85618FC23C4E}" srcOrd="0" destOrd="0" presId="urn:microsoft.com/office/officeart/2018/2/layout/IconVerticalSolidList"/>
    <dgm:cxn modelId="{BAC95A39-22A7-433B-A8D1-16861B627477}" type="presParOf" srcId="{1117BD79-679E-4CDD-830F-2EEC3DD2FFEB}" destId="{2C968EA3-6E4A-4295-912F-441B94B12E43}" srcOrd="1" destOrd="0" presId="urn:microsoft.com/office/officeart/2018/2/layout/IconVerticalSolidList"/>
    <dgm:cxn modelId="{4A00A45F-C996-437F-8294-00546AB92289}" type="presParOf" srcId="{1117BD79-679E-4CDD-830F-2EEC3DD2FFEB}" destId="{005AD6C5-24D1-49DC-B22D-7A512AA06199}" srcOrd="2" destOrd="0" presId="urn:microsoft.com/office/officeart/2018/2/layout/IconVerticalSolidList"/>
    <dgm:cxn modelId="{44350502-0939-411E-93CE-81C2E3482054}" type="presParOf" srcId="{1117BD79-679E-4CDD-830F-2EEC3DD2FFEB}" destId="{86EF74B0-7D14-4C70-9A4B-248555481C9B}" srcOrd="3" destOrd="0" presId="urn:microsoft.com/office/officeart/2018/2/layout/IconVerticalSolidList"/>
    <dgm:cxn modelId="{88D4BA59-8203-404C-81FE-0E089395B765}" type="presParOf" srcId="{5D25A0D9-950F-4600-AF56-4BD1F71C6D9D}" destId="{53C38EC4-DEFE-4481-BA1F-E2F70619DB6F}" srcOrd="1" destOrd="0" presId="urn:microsoft.com/office/officeart/2018/2/layout/IconVerticalSolidList"/>
    <dgm:cxn modelId="{32DA9ADB-DCC6-4E12-A728-93ADCDF4B43E}" type="presParOf" srcId="{5D25A0D9-950F-4600-AF56-4BD1F71C6D9D}" destId="{308D1DC8-B543-4199-9DDE-EAC35251B886}" srcOrd="2" destOrd="0" presId="urn:microsoft.com/office/officeart/2018/2/layout/IconVerticalSolidList"/>
    <dgm:cxn modelId="{E7E80305-90A5-4AD0-8C6D-BFD0E3A317E6}" type="presParOf" srcId="{308D1DC8-B543-4199-9DDE-EAC35251B886}" destId="{828386BD-9C22-4FEF-8205-28AAF8BBC0FD}" srcOrd="0" destOrd="0" presId="urn:microsoft.com/office/officeart/2018/2/layout/IconVerticalSolidList"/>
    <dgm:cxn modelId="{0B13866F-C7FE-465D-BA3F-334C93F2D9CD}" type="presParOf" srcId="{308D1DC8-B543-4199-9DDE-EAC35251B886}" destId="{4A50B5B5-9FA6-4AD9-BE6C-E1DA42E9EC66}" srcOrd="1" destOrd="0" presId="urn:microsoft.com/office/officeart/2018/2/layout/IconVerticalSolidList"/>
    <dgm:cxn modelId="{AB2A2D74-12DC-4327-9D63-E3AFA2BB1DAC}" type="presParOf" srcId="{308D1DC8-B543-4199-9DDE-EAC35251B886}" destId="{46C22971-E438-4BA5-ACEB-F140CF542F27}" srcOrd="2" destOrd="0" presId="urn:microsoft.com/office/officeart/2018/2/layout/IconVerticalSolidList"/>
    <dgm:cxn modelId="{90360C1B-55F7-4E9E-9BBC-D4503945B34E}" type="presParOf" srcId="{308D1DC8-B543-4199-9DDE-EAC35251B886}" destId="{D3C6B2DB-0FA3-4BE7-B832-5BD498BF8534}" srcOrd="3" destOrd="0" presId="urn:microsoft.com/office/officeart/2018/2/layout/IconVerticalSolidList"/>
    <dgm:cxn modelId="{C848AD55-B001-4A9F-8847-FA64AF4E9B46}" type="presParOf" srcId="{5D25A0D9-950F-4600-AF56-4BD1F71C6D9D}" destId="{8F1EE4BC-E054-493C-A57D-9B321FE9B168}" srcOrd="3" destOrd="0" presId="urn:microsoft.com/office/officeart/2018/2/layout/IconVerticalSolidList"/>
    <dgm:cxn modelId="{33EB6CBA-382D-408C-AC89-5E7D1CC83CC6}" type="presParOf" srcId="{5D25A0D9-950F-4600-AF56-4BD1F71C6D9D}" destId="{425195E5-B801-4B20-8513-538F7E3939EA}" srcOrd="4" destOrd="0" presId="urn:microsoft.com/office/officeart/2018/2/layout/IconVerticalSolidList"/>
    <dgm:cxn modelId="{E2A7EB58-9E0D-45CD-96D6-6CFBAC38E23B}" type="presParOf" srcId="{425195E5-B801-4B20-8513-538F7E3939EA}" destId="{AFEB01FA-1036-4CC3-B75C-5E1DEE4F7D7E}" srcOrd="0" destOrd="0" presId="urn:microsoft.com/office/officeart/2018/2/layout/IconVerticalSolidList"/>
    <dgm:cxn modelId="{62975D4F-C5E3-4B8A-895E-09862F4346C0}" type="presParOf" srcId="{425195E5-B801-4B20-8513-538F7E3939EA}" destId="{08159BD4-028C-4BCA-9DE5-81885E83B4F7}" srcOrd="1" destOrd="0" presId="urn:microsoft.com/office/officeart/2018/2/layout/IconVerticalSolidList"/>
    <dgm:cxn modelId="{5585D19D-722F-44EA-B974-CA07598D79FB}" type="presParOf" srcId="{425195E5-B801-4B20-8513-538F7E3939EA}" destId="{4F4BF096-702B-479E-9FF0-A6A3DC864F1F}" srcOrd="2" destOrd="0" presId="urn:microsoft.com/office/officeart/2018/2/layout/IconVerticalSolidList"/>
    <dgm:cxn modelId="{757141EE-7A10-4D0F-ADBE-DF3A17A2095A}" type="presParOf" srcId="{425195E5-B801-4B20-8513-538F7E3939EA}" destId="{4FC88BA1-C4FC-4358-960A-EF3DAD362860}" srcOrd="3" destOrd="0" presId="urn:microsoft.com/office/officeart/2018/2/layout/IconVerticalSolidList"/>
    <dgm:cxn modelId="{2A77BB69-E60A-4278-9074-36E925BC7EC0}" type="presParOf" srcId="{5D25A0D9-950F-4600-AF56-4BD1F71C6D9D}" destId="{D28A4EF1-5FAD-495F-BEA3-6232F57D1FA9}" srcOrd="5" destOrd="0" presId="urn:microsoft.com/office/officeart/2018/2/layout/IconVerticalSolidList"/>
    <dgm:cxn modelId="{EAC804EC-B7DF-4500-9B7D-FC6924DEC61D}" type="presParOf" srcId="{5D25A0D9-950F-4600-AF56-4BD1F71C6D9D}" destId="{51E0CFB5-2053-4AA5-8876-CD347E4864BE}" srcOrd="6" destOrd="0" presId="urn:microsoft.com/office/officeart/2018/2/layout/IconVerticalSolidList"/>
    <dgm:cxn modelId="{FC1D1C6D-387B-4185-B6D6-D4FBE7586F89}" type="presParOf" srcId="{51E0CFB5-2053-4AA5-8876-CD347E4864BE}" destId="{B03F6E7E-6AAD-48DB-8ACF-958C9657F2E2}" srcOrd="0" destOrd="0" presId="urn:microsoft.com/office/officeart/2018/2/layout/IconVerticalSolidList"/>
    <dgm:cxn modelId="{FA0AF290-6D1C-4CB4-B8F3-486522E8E9D0}" type="presParOf" srcId="{51E0CFB5-2053-4AA5-8876-CD347E4864BE}" destId="{8D30454D-3FD3-42ED-A830-53305BB7CD0C}" srcOrd="1" destOrd="0" presId="urn:microsoft.com/office/officeart/2018/2/layout/IconVerticalSolidList"/>
    <dgm:cxn modelId="{A767FA5E-E64B-438E-87ED-D5A2A1C509CF}" type="presParOf" srcId="{51E0CFB5-2053-4AA5-8876-CD347E4864BE}" destId="{15C6DD7C-F1B3-4563-A215-F66F419595F1}" srcOrd="2" destOrd="0" presId="urn:microsoft.com/office/officeart/2018/2/layout/IconVerticalSolidList"/>
    <dgm:cxn modelId="{D5C8D078-3B3C-4AFE-859C-922CB0A1EEE7}" type="presParOf" srcId="{51E0CFB5-2053-4AA5-8876-CD347E4864BE}" destId="{5D89B241-6ACD-47DB-A5FA-AF3AAB1964E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44CF66-5230-4810-BD35-B2FFD23AB4E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0D6C355-7F92-4C72-9627-53194055A42F}">
      <dgm:prSet/>
      <dgm:spPr/>
      <dgm:t>
        <a:bodyPr/>
        <a:lstStyle/>
        <a:p>
          <a:r>
            <a:rPr lang="en-US"/>
            <a:t>Integrity				supportive</a:t>
          </a:r>
        </a:p>
      </dgm:t>
    </dgm:pt>
    <dgm:pt modelId="{F5E3BD16-61D4-4B77-8A9F-9DDA322AB73F}" type="parTrans" cxnId="{E89CD815-0A2B-4997-9906-27D46EFC7B6C}">
      <dgm:prSet/>
      <dgm:spPr/>
      <dgm:t>
        <a:bodyPr/>
        <a:lstStyle/>
        <a:p>
          <a:endParaRPr lang="en-US"/>
        </a:p>
      </dgm:t>
    </dgm:pt>
    <dgm:pt modelId="{1B90827B-5539-4A82-A81B-3D7B4A8B9893}" type="sibTrans" cxnId="{E89CD815-0A2B-4997-9906-27D46EFC7B6C}">
      <dgm:prSet/>
      <dgm:spPr/>
      <dgm:t>
        <a:bodyPr/>
        <a:lstStyle/>
        <a:p>
          <a:endParaRPr lang="en-US"/>
        </a:p>
      </dgm:t>
    </dgm:pt>
    <dgm:pt modelId="{0E802227-B794-47AA-BD30-8D7BEEBA8F72}">
      <dgm:prSet/>
      <dgm:spPr/>
      <dgm:t>
        <a:bodyPr/>
        <a:lstStyle/>
        <a:p>
          <a:r>
            <a:rPr lang="en-US"/>
            <a:t>Loyal				brave				</a:t>
          </a:r>
        </a:p>
      </dgm:t>
    </dgm:pt>
    <dgm:pt modelId="{E74ED577-8434-487B-B97C-AF2401F990A5}" type="parTrans" cxnId="{5527BF8B-BA62-4158-B2C8-F9EB13699589}">
      <dgm:prSet/>
      <dgm:spPr/>
      <dgm:t>
        <a:bodyPr/>
        <a:lstStyle/>
        <a:p>
          <a:endParaRPr lang="en-US"/>
        </a:p>
      </dgm:t>
    </dgm:pt>
    <dgm:pt modelId="{9ED6D435-FEAC-4FBD-8DBA-DECDFC994D3B}" type="sibTrans" cxnId="{5527BF8B-BA62-4158-B2C8-F9EB13699589}">
      <dgm:prSet/>
      <dgm:spPr/>
      <dgm:t>
        <a:bodyPr/>
        <a:lstStyle/>
        <a:p>
          <a:endParaRPr lang="en-US"/>
        </a:p>
      </dgm:t>
    </dgm:pt>
    <dgm:pt modelId="{48982DCE-3382-4674-9ABE-E9758300D179}">
      <dgm:prSet/>
      <dgm:spPr/>
      <dgm:t>
        <a:bodyPr/>
        <a:lstStyle/>
        <a:p>
          <a:r>
            <a:rPr lang="en-US"/>
            <a:t>Loving				caring</a:t>
          </a:r>
        </a:p>
      </dgm:t>
    </dgm:pt>
    <dgm:pt modelId="{4E804A70-6D4A-44D6-BDAA-10F05873DE62}" type="parTrans" cxnId="{777291B9-1F38-4B55-A500-782FAC0883A3}">
      <dgm:prSet/>
      <dgm:spPr/>
      <dgm:t>
        <a:bodyPr/>
        <a:lstStyle/>
        <a:p>
          <a:endParaRPr lang="en-US"/>
        </a:p>
      </dgm:t>
    </dgm:pt>
    <dgm:pt modelId="{BDE7B662-CDF9-4822-A797-96B0FF0F3AB2}" type="sibTrans" cxnId="{777291B9-1F38-4B55-A500-782FAC0883A3}">
      <dgm:prSet/>
      <dgm:spPr/>
      <dgm:t>
        <a:bodyPr/>
        <a:lstStyle/>
        <a:p>
          <a:endParaRPr lang="en-US"/>
        </a:p>
      </dgm:t>
    </dgm:pt>
    <dgm:pt modelId="{27723E12-BE53-4769-9DB3-592F0713B895}">
      <dgm:prSet/>
      <dgm:spPr/>
      <dgm:t>
        <a:bodyPr/>
        <a:lstStyle/>
        <a:p>
          <a:r>
            <a:rPr lang="en-US" dirty="0"/>
            <a:t>Kind					</a:t>
          </a:r>
        </a:p>
      </dgm:t>
    </dgm:pt>
    <dgm:pt modelId="{9F48ADAB-A7E9-4967-933A-14943FAB1DD1}" type="parTrans" cxnId="{898B094E-EAF3-4605-BD1F-24B997806C4A}">
      <dgm:prSet/>
      <dgm:spPr/>
      <dgm:t>
        <a:bodyPr/>
        <a:lstStyle/>
        <a:p>
          <a:endParaRPr lang="en-US"/>
        </a:p>
      </dgm:t>
    </dgm:pt>
    <dgm:pt modelId="{DC6340D3-27ED-4918-96D6-BA98E8F6888C}" type="sibTrans" cxnId="{898B094E-EAF3-4605-BD1F-24B997806C4A}">
      <dgm:prSet/>
      <dgm:spPr/>
      <dgm:t>
        <a:bodyPr/>
        <a:lstStyle/>
        <a:p>
          <a:endParaRPr lang="en-US"/>
        </a:p>
      </dgm:t>
    </dgm:pt>
    <dgm:pt modelId="{2D607373-0407-4C31-AED7-2633603DEBB1}">
      <dgm:prSet/>
      <dgm:spPr/>
      <dgm:t>
        <a:bodyPr/>
        <a:lstStyle/>
        <a:p>
          <a:r>
            <a:rPr lang="en-US"/>
            <a:t>Sincere				responsible</a:t>
          </a:r>
        </a:p>
      </dgm:t>
    </dgm:pt>
    <dgm:pt modelId="{1FA25974-5C87-4143-B45A-B68AE5F0AC1D}" type="parTrans" cxnId="{6BAF2D60-1CA1-42B9-AF54-24EF5ADB9E67}">
      <dgm:prSet/>
      <dgm:spPr/>
      <dgm:t>
        <a:bodyPr/>
        <a:lstStyle/>
        <a:p>
          <a:endParaRPr lang="en-US"/>
        </a:p>
      </dgm:t>
    </dgm:pt>
    <dgm:pt modelId="{CE52501C-5F18-4127-9BDF-821F8CE88647}" type="sibTrans" cxnId="{6BAF2D60-1CA1-42B9-AF54-24EF5ADB9E67}">
      <dgm:prSet/>
      <dgm:spPr/>
      <dgm:t>
        <a:bodyPr/>
        <a:lstStyle/>
        <a:p>
          <a:endParaRPr lang="en-US"/>
        </a:p>
      </dgm:t>
    </dgm:pt>
    <dgm:pt modelId="{7C4B6DA8-5D1B-477F-BB8F-ACDAEBC8FD67}">
      <dgm:prSet/>
      <dgm:spPr/>
      <dgm:t>
        <a:bodyPr/>
        <a:lstStyle/>
        <a:p>
          <a:r>
            <a:rPr lang="en-US"/>
            <a:t>Self-control				funny</a:t>
          </a:r>
        </a:p>
      </dgm:t>
    </dgm:pt>
    <dgm:pt modelId="{DC498D0D-E2D2-4BA7-B75E-70D0A5EDB9E8}" type="parTrans" cxnId="{57095749-01CE-4CCB-AA05-E6CE51B6593B}">
      <dgm:prSet/>
      <dgm:spPr/>
      <dgm:t>
        <a:bodyPr/>
        <a:lstStyle/>
        <a:p>
          <a:endParaRPr lang="en-US"/>
        </a:p>
      </dgm:t>
    </dgm:pt>
    <dgm:pt modelId="{7B3F17F6-90CF-4272-8D3B-ED2B7F94E550}" type="sibTrans" cxnId="{57095749-01CE-4CCB-AA05-E6CE51B6593B}">
      <dgm:prSet/>
      <dgm:spPr/>
      <dgm:t>
        <a:bodyPr/>
        <a:lstStyle/>
        <a:p>
          <a:endParaRPr lang="en-US"/>
        </a:p>
      </dgm:t>
    </dgm:pt>
    <dgm:pt modelId="{E6486976-F27E-4A13-AE1F-31A3FBB06002}">
      <dgm:prSet/>
      <dgm:spPr/>
      <dgm:t>
        <a:bodyPr/>
        <a:lstStyle/>
        <a:p>
          <a:r>
            <a:rPr lang="en-US"/>
            <a:t>Patient				confident</a:t>
          </a:r>
        </a:p>
      </dgm:t>
    </dgm:pt>
    <dgm:pt modelId="{7373916F-C127-4370-A820-C090BCB80ECD}" type="parTrans" cxnId="{A9E1F571-DB65-4F1E-85C1-FDB56EEB5584}">
      <dgm:prSet/>
      <dgm:spPr/>
      <dgm:t>
        <a:bodyPr/>
        <a:lstStyle/>
        <a:p>
          <a:endParaRPr lang="en-US"/>
        </a:p>
      </dgm:t>
    </dgm:pt>
    <dgm:pt modelId="{69E19FEB-3DE8-42B6-9307-A0E339BD3F90}" type="sibTrans" cxnId="{A9E1F571-DB65-4F1E-85C1-FDB56EEB5584}">
      <dgm:prSet/>
      <dgm:spPr/>
      <dgm:t>
        <a:bodyPr/>
        <a:lstStyle/>
        <a:p>
          <a:endParaRPr lang="en-US"/>
        </a:p>
      </dgm:t>
    </dgm:pt>
    <dgm:pt modelId="{E3FF08F7-51A3-4C5C-A6B1-BE2EF6396BB0}">
      <dgm:prSet/>
      <dgm:spPr/>
      <dgm:t>
        <a:bodyPr/>
        <a:lstStyle/>
        <a:p>
          <a:r>
            <a:rPr lang="en-US"/>
            <a:t>Determined			ambitious</a:t>
          </a:r>
        </a:p>
      </dgm:t>
    </dgm:pt>
    <dgm:pt modelId="{C49FC2B0-128E-435B-999F-906E218E63C7}" type="parTrans" cxnId="{93B3A2DD-F202-4EB3-B3B4-6D4F7FC52908}">
      <dgm:prSet/>
      <dgm:spPr/>
      <dgm:t>
        <a:bodyPr/>
        <a:lstStyle/>
        <a:p>
          <a:endParaRPr lang="en-US"/>
        </a:p>
      </dgm:t>
    </dgm:pt>
    <dgm:pt modelId="{E65A0FCE-B583-4813-A0AF-19145650CAA2}" type="sibTrans" cxnId="{93B3A2DD-F202-4EB3-B3B4-6D4F7FC52908}">
      <dgm:prSet/>
      <dgm:spPr/>
      <dgm:t>
        <a:bodyPr/>
        <a:lstStyle/>
        <a:p>
          <a:endParaRPr lang="en-US"/>
        </a:p>
      </dgm:t>
    </dgm:pt>
    <dgm:pt modelId="{05C5B34B-9870-42A9-8971-F65CB120F9B4}">
      <dgm:prSet/>
      <dgm:spPr/>
      <dgm:t>
        <a:bodyPr/>
        <a:lstStyle/>
        <a:p>
          <a:r>
            <a:rPr lang="en-US"/>
            <a:t>Persistent				intelligent</a:t>
          </a:r>
        </a:p>
      </dgm:t>
    </dgm:pt>
    <dgm:pt modelId="{4D56D1C5-EC45-4AD7-AFAC-0A09A648219B}" type="parTrans" cxnId="{4CB44270-7F02-48C8-8C2E-84972BF547FB}">
      <dgm:prSet/>
      <dgm:spPr/>
      <dgm:t>
        <a:bodyPr/>
        <a:lstStyle/>
        <a:p>
          <a:endParaRPr lang="en-US"/>
        </a:p>
      </dgm:t>
    </dgm:pt>
    <dgm:pt modelId="{E1F5E01E-8F3D-4D86-9A71-0C02B15336D6}" type="sibTrans" cxnId="{4CB44270-7F02-48C8-8C2E-84972BF547FB}">
      <dgm:prSet/>
      <dgm:spPr/>
      <dgm:t>
        <a:bodyPr/>
        <a:lstStyle/>
        <a:p>
          <a:endParaRPr lang="en-US"/>
        </a:p>
      </dgm:t>
    </dgm:pt>
    <dgm:pt modelId="{65171AB3-0507-46A0-886B-4AA474CC9C90}">
      <dgm:prSet/>
      <dgm:spPr/>
      <dgm:t>
        <a:bodyPr/>
        <a:lstStyle/>
        <a:p>
          <a:r>
            <a:rPr lang="en-US"/>
            <a:t>Adventurous			reliable</a:t>
          </a:r>
        </a:p>
      </dgm:t>
    </dgm:pt>
    <dgm:pt modelId="{7D736675-1D5B-4897-B9BA-0FEECA593C73}" type="parTrans" cxnId="{6FC0DB86-5F5C-4B7D-855B-8633B5909AB9}">
      <dgm:prSet/>
      <dgm:spPr/>
      <dgm:t>
        <a:bodyPr/>
        <a:lstStyle/>
        <a:p>
          <a:endParaRPr lang="en-US"/>
        </a:p>
      </dgm:t>
    </dgm:pt>
    <dgm:pt modelId="{E5BD3482-81AD-403A-B2DC-327D4990C105}" type="sibTrans" cxnId="{6FC0DB86-5F5C-4B7D-855B-8633B5909AB9}">
      <dgm:prSet/>
      <dgm:spPr/>
      <dgm:t>
        <a:bodyPr/>
        <a:lstStyle/>
        <a:p>
          <a:endParaRPr lang="en-US"/>
        </a:p>
      </dgm:t>
    </dgm:pt>
    <dgm:pt modelId="{A3C60606-4AD9-4D57-9C39-92B2DEDC57EB}">
      <dgm:prSet/>
      <dgm:spPr/>
      <dgm:t>
        <a:bodyPr/>
        <a:lstStyle/>
        <a:p>
          <a:r>
            <a:rPr lang="en-US" dirty="0"/>
            <a:t>Fair					respectful</a:t>
          </a:r>
        </a:p>
      </dgm:t>
    </dgm:pt>
    <dgm:pt modelId="{E4E932F0-E0B7-4396-976C-2D79AFF7C02C}" type="parTrans" cxnId="{C0EB3860-CF8C-4369-A3E8-1233E66F30D4}">
      <dgm:prSet/>
      <dgm:spPr/>
      <dgm:t>
        <a:bodyPr/>
        <a:lstStyle/>
        <a:p>
          <a:endParaRPr lang="en-US"/>
        </a:p>
      </dgm:t>
    </dgm:pt>
    <dgm:pt modelId="{01C8C5D2-E5B4-4AEB-B949-E381E2ED7519}" type="sibTrans" cxnId="{C0EB3860-CF8C-4369-A3E8-1233E66F30D4}">
      <dgm:prSet/>
      <dgm:spPr/>
      <dgm:t>
        <a:bodyPr/>
        <a:lstStyle/>
        <a:p>
          <a:endParaRPr lang="en-US"/>
        </a:p>
      </dgm:t>
    </dgm:pt>
    <dgm:pt modelId="{9F09D5BB-C605-43AF-8697-EBBB1219882E}">
      <dgm:prSet/>
      <dgm:spPr/>
      <dgm:t>
        <a:bodyPr/>
        <a:lstStyle/>
        <a:p>
          <a:r>
            <a:rPr lang="en-US"/>
            <a:t>Cooperative</a:t>
          </a:r>
        </a:p>
      </dgm:t>
    </dgm:pt>
    <dgm:pt modelId="{9101A025-D074-49A3-BC78-3B035FAF7E6F}" type="parTrans" cxnId="{BF9CF6A2-EB98-40D4-A776-365FC0901937}">
      <dgm:prSet/>
      <dgm:spPr/>
      <dgm:t>
        <a:bodyPr/>
        <a:lstStyle/>
        <a:p>
          <a:endParaRPr lang="en-US"/>
        </a:p>
      </dgm:t>
    </dgm:pt>
    <dgm:pt modelId="{9DF5D003-E997-4E4B-869D-2953A153943B}" type="sibTrans" cxnId="{BF9CF6A2-EB98-40D4-A776-365FC0901937}">
      <dgm:prSet/>
      <dgm:spPr/>
      <dgm:t>
        <a:bodyPr/>
        <a:lstStyle/>
        <a:p>
          <a:endParaRPr lang="en-US"/>
        </a:p>
      </dgm:t>
    </dgm:pt>
    <dgm:pt modelId="{2E46F7C0-DBF7-497E-BAE3-ABB618454B91}">
      <dgm:prSet/>
      <dgm:spPr/>
      <dgm:t>
        <a:bodyPr/>
        <a:lstStyle/>
        <a:p>
          <a:r>
            <a:rPr lang="en-US"/>
            <a:t>Tolerant</a:t>
          </a:r>
        </a:p>
      </dgm:t>
    </dgm:pt>
    <dgm:pt modelId="{49B122A1-5E42-4CA5-B0A0-9FE1B917B5B4}" type="parTrans" cxnId="{CA1F354D-8503-4C3A-B495-85A6671043A0}">
      <dgm:prSet/>
      <dgm:spPr/>
      <dgm:t>
        <a:bodyPr/>
        <a:lstStyle/>
        <a:p>
          <a:endParaRPr lang="en-US"/>
        </a:p>
      </dgm:t>
    </dgm:pt>
    <dgm:pt modelId="{FA5F40E4-889C-471B-AE27-9AD3D435E641}" type="sibTrans" cxnId="{CA1F354D-8503-4C3A-B495-85A6671043A0}">
      <dgm:prSet/>
      <dgm:spPr/>
      <dgm:t>
        <a:bodyPr/>
        <a:lstStyle/>
        <a:p>
          <a:endParaRPr lang="en-US"/>
        </a:p>
      </dgm:t>
    </dgm:pt>
    <dgm:pt modelId="{C99E9658-9F77-4171-A6BE-6B7DFD0E0234}">
      <dgm:prSet/>
      <dgm:spPr/>
      <dgm:t>
        <a:bodyPr/>
        <a:lstStyle/>
        <a:p>
          <a:r>
            <a:rPr lang="en-US"/>
            <a:t>Optimistic</a:t>
          </a:r>
        </a:p>
      </dgm:t>
    </dgm:pt>
    <dgm:pt modelId="{1D9AB88F-7323-4E3F-B357-648A551F9273}" type="parTrans" cxnId="{DA8F5E77-7E37-4482-ABAE-701FF9D4D936}">
      <dgm:prSet/>
      <dgm:spPr/>
      <dgm:t>
        <a:bodyPr/>
        <a:lstStyle/>
        <a:p>
          <a:endParaRPr lang="en-US"/>
        </a:p>
      </dgm:t>
    </dgm:pt>
    <dgm:pt modelId="{890780BD-DEB0-498B-AC0E-C9B4E1CC608E}" type="sibTrans" cxnId="{DA8F5E77-7E37-4482-ABAE-701FF9D4D936}">
      <dgm:prSet/>
      <dgm:spPr/>
      <dgm:t>
        <a:bodyPr/>
        <a:lstStyle/>
        <a:p>
          <a:endParaRPr lang="en-US"/>
        </a:p>
      </dgm:t>
    </dgm:pt>
    <dgm:pt modelId="{402E128C-3960-4ABA-84C2-CAB8C82BE4B1}">
      <dgm:prSet/>
      <dgm:spPr/>
      <dgm:t>
        <a:bodyPr/>
        <a:lstStyle/>
        <a:p>
          <a:r>
            <a:rPr lang="en-US"/>
            <a:t>spiritual</a:t>
          </a:r>
        </a:p>
      </dgm:t>
    </dgm:pt>
    <dgm:pt modelId="{66F5DEEB-650C-47AB-86CB-C3AA8906106D}" type="parTrans" cxnId="{F9224E2C-817D-494F-9122-FD2E96D8B03A}">
      <dgm:prSet/>
      <dgm:spPr/>
      <dgm:t>
        <a:bodyPr/>
        <a:lstStyle/>
        <a:p>
          <a:endParaRPr lang="en-US"/>
        </a:p>
      </dgm:t>
    </dgm:pt>
    <dgm:pt modelId="{C742ED0D-43B1-4268-AC9A-A0617A927896}" type="sibTrans" cxnId="{F9224E2C-817D-494F-9122-FD2E96D8B03A}">
      <dgm:prSet/>
      <dgm:spPr/>
      <dgm:t>
        <a:bodyPr/>
        <a:lstStyle/>
        <a:p>
          <a:endParaRPr lang="en-US"/>
        </a:p>
      </dgm:t>
    </dgm:pt>
    <dgm:pt modelId="{81DE1ED2-CC8A-477C-AA99-6EF83DD1D013}" type="pres">
      <dgm:prSet presAssocID="{F544CF66-5230-4810-BD35-B2FFD23AB4E8}" presName="diagram" presStyleCnt="0">
        <dgm:presLayoutVars>
          <dgm:dir/>
          <dgm:resizeHandles val="exact"/>
        </dgm:presLayoutVars>
      </dgm:prSet>
      <dgm:spPr/>
    </dgm:pt>
    <dgm:pt modelId="{7D742C12-F4F2-4FDE-AA35-C3DFA563FA01}" type="pres">
      <dgm:prSet presAssocID="{10D6C355-7F92-4C72-9627-53194055A42F}" presName="node" presStyleLbl="node1" presStyleIdx="0" presStyleCnt="15">
        <dgm:presLayoutVars>
          <dgm:bulletEnabled val="1"/>
        </dgm:presLayoutVars>
      </dgm:prSet>
      <dgm:spPr/>
    </dgm:pt>
    <dgm:pt modelId="{C0BF3C08-B218-49AD-8EB2-A33E321C5745}" type="pres">
      <dgm:prSet presAssocID="{1B90827B-5539-4A82-A81B-3D7B4A8B9893}" presName="sibTrans" presStyleCnt="0"/>
      <dgm:spPr/>
    </dgm:pt>
    <dgm:pt modelId="{57B78B3A-A95F-41AC-BBFF-361EDE396FF0}" type="pres">
      <dgm:prSet presAssocID="{0E802227-B794-47AA-BD30-8D7BEEBA8F72}" presName="node" presStyleLbl="node1" presStyleIdx="1" presStyleCnt="15">
        <dgm:presLayoutVars>
          <dgm:bulletEnabled val="1"/>
        </dgm:presLayoutVars>
      </dgm:prSet>
      <dgm:spPr/>
    </dgm:pt>
    <dgm:pt modelId="{F0CA72D6-BDA9-4EBA-AAD5-B52B957FFAC0}" type="pres">
      <dgm:prSet presAssocID="{9ED6D435-FEAC-4FBD-8DBA-DECDFC994D3B}" presName="sibTrans" presStyleCnt="0"/>
      <dgm:spPr/>
    </dgm:pt>
    <dgm:pt modelId="{02FE3E1D-BF85-436B-A39F-94657692716D}" type="pres">
      <dgm:prSet presAssocID="{48982DCE-3382-4674-9ABE-E9758300D179}" presName="node" presStyleLbl="node1" presStyleIdx="2" presStyleCnt="15">
        <dgm:presLayoutVars>
          <dgm:bulletEnabled val="1"/>
        </dgm:presLayoutVars>
      </dgm:prSet>
      <dgm:spPr/>
    </dgm:pt>
    <dgm:pt modelId="{A847239B-7C4C-413F-890D-9E3E2DFA332E}" type="pres">
      <dgm:prSet presAssocID="{BDE7B662-CDF9-4822-A797-96B0FF0F3AB2}" presName="sibTrans" presStyleCnt="0"/>
      <dgm:spPr/>
    </dgm:pt>
    <dgm:pt modelId="{4637BB9B-ECA6-4839-B150-AF72EF869D44}" type="pres">
      <dgm:prSet presAssocID="{27723E12-BE53-4769-9DB3-592F0713B895}" presName="node" presStyleLbl="node1" presStyleIdx="3" presStyleCnt="15">
        <dgm:presLayoutVars>
          <dgm:bulletEnabled val="1"/>
        </dgm:presLayoutVars>
      </dgm:prSet>
      <dgm:spPr/>
    </dgm:pt>
    <dgm:pt modelId="{CEE259D7-2B68-4075-8418-8AAF5FB1F3AC}" type="pres">
      <dgm:prSet presAssocID="{DC6340D3-27ED-4918-96D6-BA98E8F6888C}" presName="sibTrans" presStyleCnt="0"/>
      <dgm:spPr/>
    </dgm:pt>
    <dgm:pt modelId="{E5CD1EC3-7668-491A-89CC-748C415C2FE8}" type="pres">
      <dgm:prSet presAssocID="{2D607373-0407-4C31-AED7-2633603DEBB1}" presName="node" presStyleLbl="node1" presStyleIdx="4" presStyleCnt="15">
        <dgm:presLayoutVars>
          <dgm:bulletEnabled val="1"/>
        </dgm:presLayoutVars>
      </dgm:prSet>
      <dgm:spPr/>
    </dgm:pt>
    <dgm:pt modelId="{481F32D6-F421-4319-A094-0A9EE6AECE6C}" type="pres">
      <dgm:prSet presAssocID="{CE52501C-5F18-4127-9BDF-821F8CE88647}" presName="sibTrans" presStyleCnt="0"/>
      <dgm:spPr/>
    </dgm:pt>
    <dgm:pt modelId="{86B28D47-BA80-4819-821F-6218B85EF44F}" type="pres">
      <dgm:prSet presAssocID="{7C4B6DA8-5D1B-477F-BB8F-ACDAEBC8FD67}" presName="node" presStyleLbl="node1" presStyleIdx="5" presStyleCnt="15">
        <dgm:presLayoutVars>
          <dgm:bulletEnabled val="1"/>
        </dgm:presLayoutVars>
      </dgm:prSet>
      <dgm:spPr/>
    </dgm:pt>
    <dgm:pt modelId="{D3BDB198-BCDD-4C24-9C01-ECC044DA8BC3}" type="pres">
      <dgm:prSet presAssocID="{7B3F17F6-90CF-4272-8D3B-ED2B7F94E550}" presName="sibTrans" presStyleCnt="0"/>
      <dgm:spPr/>
    </dgm:pt>
    <dgm:pt modelId="{4938E904-7EAF-480F-8E47-843E8BA834A9}" type="pres">
      <dgm:prSet presAssocID="{E6486976-F27E-4A13-AE1F-31A3FBB06002}" presName="node" presStyleLbl="node1" presStyleIdx="6" presStyleCnt="15">
        <dgm:presLayoutVars>
          <dgm:bulletEnabled val="1"/>
        </dgm:presLayoutVars>
      </dgm:prSet>
      <dgm:spPr/>
    </dgm:pt>
    <dgm:pt modelId="{06358FF1-6E08-408D-823B-9C7BFA2520BB}" type="pres">
      <dgm:prSet presAssocID="{69E19FEB-3DE8-42B6-9307-A0E339BD3F90}" presName="sibTrans" presStyleCnt="0"/>
      <dgm:spPr/>
    </dgm:pt>
    <dgm:pt modelId="{2A92B58F-8C4C-47E5-898C-3E6230414DBE}" type="pres">
      <dgm:prSet presAssocID="{E3FF08F7-51A3-4C5C-A6B1-BE2EF6396BB0}" presName="node" presStyleLbl="node1" presStyleIdx="7" presStyleCnt="15">
        <dgm:presLayoutVars>
          <dgm:bulletEnabled val="1"/>
        </dgm:presLayoutVars>
      </dgm:prSet>
      <dgm:spPr/>
    </dgm:pt>
    <dgm:pt modelId="{F63F0702-AB7D-43DA-A6DA-68CF26C00CFE}" type="pres">
      <dgm:prSet presAssocID="{E65A0FCE-B583-4813-A0AF-19145650CAA2}" presName="sibTrans" presStyleCnt="0"/>
      <dgm:spPr/>
    </dgm:pt>
    <dgm:pt modelId="{4DC2C904-A400-4304-B342-DCF89D07B446}" type="pres">
      <dgm:prSet presAssocID="{05C5B34B-9870-42A9-8971-F65CB120F9B4}" presName="node" presStyleLbl="node1" presStyleIdx="8" presStyleCnt="15">
        <dgm:presLayoutVars>
          <dgm:bulletEnabled val="1"/>
        </dgm:presLayoutVars>
      </dgm:prSet>
      <dgm:spPr/>
    </dgm:pt>
    <dgm:pt modelId="{BC5F01A7-34FC-471F-BA32-68B98C8EC8E6}" type="pres">
      <dgm:prSet presAssocID="{E1F5E01E-8F3D-4D86-9A71-0C02B15336D6}" presName="sibTrans" presStyleCnt="0"/>
      <dgm:spPr/>
    </dgm:pt>
    <dgm:pt modelId="{1386724C-3376-4C65-A0F7-CA7E42A1DC51}" type="pres">
      <dgm:prSet presAssocID="{65171AB3-0507-46A0-886B-4AA474CC9C90}" presName="node" presStyleLbl="node1" presStyleIdx="9" presStyleCnt="15">
        <dgm:presLayoutVars>
          <dgm:bulletEnabled val="1"/>
        </dgm:presLayoutVars>
      </dgm:prSet>
      <dgm:spPr/>
    </dgm:pt>
    <dgm:pt modelId="{FDFBB1E6-06F6-459D-97DB-D678E04A4A4D}" type="pres">
      <dgm:prSet presAssocID="{E5BD3482-81AD-403A-B2DC-327D4990C105}" presName="sibTrans" presStyleCnt="0"/>
      <dgm:spPr/>
    </dgm:pt>
    <dgm:pt modelId="{1ACBE71B-EE35-47B1-AA45-FB2E8AA40EF5}" type="pres">
      <dgm:prSet presAssocID="{A3C60606-4AD9-4D57-9C39-92B2DEDC57EB}" presName="node" presStyleLbl="node1" presStyleIdx="10" presStyleCnt="15">
        <dgm:presLayoutVars>
          <dgm:bulletEnabled val="1"/>
        </dgm:presLayoutVars>
      </dgm:prSet>
      <dgm:spPr/>
    </dgm:pt>
    <dgm:pt modelId="{2E1656B8-EBF9-40C3-B96E-45DCCCDD778B}" type="pres">
      <dgm:prSet presAssocID="{01C8C5D2-E5B4-4AEB-B949-E381E2ED7519}" presName="sibTrans" presStyleCnt="0"/>
      <dgm:spPr/>
    </dgm:pt>
    <dgm:pt modelId="{DD1C916F-901B-4562-AD4E-3E606E307C3D}" type="pres">
      <dgm:prSet presAssocID="{9F09D5BB-C605-43AF-8697-EBBB1219882E}" presName="node" presStyleLbl="node1" presStyleIdx="11" presStyleCnt="15">
        <dgm:presLayoutVars>
          <dgm:bulletEnabled val="1"/>
        </dgm:presLayoutVars>
      </dgm:prSet>
      <dgm:spPr/>
    </dgm:pt>
    <dgm:pt modelId="{31DBD387-5581-40F1-ADF5-C8E080115E59}" type="pres">
      <dgm:prSet presAssocID="{9DF5D003-E997-4E4B-869D-2953A153943B}" presName="sibTrans" presStyleCnt="0"/>
      <dgm:spPr/>
    </dgm:pt>
    <dgm:pt modelId="{B8CB400D-5EFB-44B7-80C8-8A87F7769DFE}" type="pres">
      <dgm:prSet presAssocID="{2E46F7C0-DBF7-497E-BAE3-ABB618454B91}" presName="node" presStyleLbl="node1" presStyleIdx="12" presStyleCnt="15">
        <dgm:presLayoutVars>
          <dgm:bulletEnabled val="1"/>
        </dgm:presLayoutVars>
      </dgm:prSet>
      <dgm:spPr/>
    </dgm:pt>
    <dgm:pt modelId="{87C439A1-5013-43E2-BB34-42DC1781E843}" type="pres">
      <dgm:prSet presAssocID="{FA5F40E4-889C-471B-AE27-9AD3D435E641}" presName="sibTrans" presStyleCnt="0"/>
      <dgm:spPr/>
    </dgm:pt>
    <dgm:pt modelId="{4FE8B6B6-E2EF-47A6-B7F1-43D9D5081086}" type="pres">
      <dgm:prSet presAssocID="{C99E9658-9F77-4171-A6BE-6B7DFD0E0234}" presName="node" presStyleLbl="node1" presStyleIdx="13" presStyleCnt="15">
        <dgm:presLayoutVars>
          <dgm:bulletEnabled val="1"/>
        </dgm:presLayoutVars>
      </dgm:prSet>
      <dgm:spPr/>
    </dgm:pt>
    <dgm:pt modelId="{1F014A16-16CF-4001-95BA-317D49C67A28}" type="pres">
      <dgm:prSet presAssocID="{890780BD-DEB0-498B-AC0E-C9B4E1CC608E}" presName="sibTrans" presStyleCnt="0"/>
      <dgm:spPr/>
    </dgm:pt>
    <dgm:pt modelId="{1CD795F9-1FB5-4E63-B13A-99C07255D909}" type="pres">
      <dgm:prSet presAssocID="{402E128C-3960-4ABA-84C2-CAB8C82BE4B1}" presName="node" presStyleLbl="node1" presStyleIdx="14" presStyleCnt="15">
        <dgm:presLayoutVars>
          <dgm:bulletEnabled val="1"/>
        </dgm:presLayoutVars>
      </dgm:prSet>
      <dgm:spPr/>
    </dgm:pt>
  </dgm:ptLst>
  <dgm:cxnLst>
    <dgm:cxn modelId="{FCDFE004-B7FB-449F-8266-F413AF34631A}" type="presOf" srcId="{2D607373-0407-4C31-AED7-2633603DEBB1}" destId="{E5CD1EC3-7668-491A-89CC-748C415C2FE8}" srcOrd="0" destOrd="0" presId="urn:microsoft.com/office/officeart/2005/8/layout/default"/>
    <dgm:cxn modelId="{FF9BC00A-DFE0-44B5-95CE-F2331D815937}" type="presOf" srcId="{10D6C355-7F92-4C72-9627-53194055A42F}" destId="{7D742C12-F4F2-4FDE-AA35-C3DFA563FA01}" srcOrd="0" destOrd="0" presId="urn:microsoft.com/office/officeart/2005/8/layout/default"/>
    <dgm:cxn modelId="{9AD7AB14-4791-4258-8BF5-95AB5439C995}" type="presOf" srcId="{A3C60606-4AD9-4D57-9C39-92B2DEDC57EB}" destId="{1ACBE71B-EE35-47B1-AA45-FB2E8AA40EF5}" srcOrd="0" destOrd="0" presId="urn:microsoft.com/office/officeart/2005/8/layout/default"/>
    <dgm:cxn modelId="{E89CD815-0A2B-4997-9906-27D46EFC7B6C}" srcId="{F544CF66-5230-4810-BD35-B2FFD23AB4E8}" destId="{10D6C355-7F92-4C72-9627-53194055A42F}" srcOrd="0" destOrd="0" parTransId="{F5E3BD16-61D4-4B77-8A9F-9DDA322AB73F}" sibTransId="{1B90827B-5539-4A82-A81B-3D7B4A8B9893}"/>
    <dgm:cxn modelId="{3F029919-11ED-4B02-986A-F0014D335A9D}" type="presOf" srcId="{2E46F7C0-DBF7-497E-BAE3-ABB618454B91}" destId="{B8CB400D-5EFB-44B7-80C8-8A87F7769DFE}" srcOrd="0" destOrd="0" presId="urn:microsoft.com/office/officeart/2005/8/layout/default"/>
    <dgm:cxn modelId="{F9224E2C-817D-494F-9122-FD2E96D8B03A}" srcId="{F544CF66-5230-4810-BD35-B2FFD23AB4E8}" destId="{402E128C-3960-4ABA-84C2-CAB8C82BE4B1}" srcOrd="14" destOrd="0" parTransId="{66F5DEEB-650C-47AB-86CB-C3AA8906106D}" sibTransId="{C742ED0D-43B1-4268-AC9A-A0617A927896}"/>
    <dgm:cxn modelId="{E3488B2E-6AEA-4DE9-8E58-5C72F203C906}" type="presOf" srcId="{05C5B34B-9870-42A9-8971-F65CB120F9B4}" destId="{4DC2C904-A400-4304-B342-DCF89D07B446}" srcOrd="0" destOrd="0" presId="urn:microsoft.com/office/officeart/2005/8/layout/default"/>
    <dgm:cxn modelId="{AEFAB92E-C13A-4E24-BA30-5E42DA17AC4D}" type="presOf" srcId="{7C4B6DA8-5D1B-477F-BB8F-ACDAEBC8FD67}" destId="{86B28D47-BA80-4819-821F-6218B85EF44F}" srcOrd="0" destOrd="0" presId="urn:microsoft.com/office/officeart/2005/8/layout/default"/>
    <dgm:cxn modelId="{76B7553E-08B9-4DD9-8A3D-89A6472F7A11}" type="presOf" srcId="{E3FF08F7-51A3-4C5C-A6B1-BE2EF6396BB0}" destId="{2A92B58F-8C4C-47E5-898C-3E6230414DBE}" srcOrd="0" destOrd="0" presId="urn:microsoft.com/office/officeart/2005/8/layout/default"/>
    <dgm:cxn modelId="{6BAF2D60-1CA1-42B9-AF54-24EF5ADB9E67}" srcId="{F544CF66-5230-4810-BD35-B2FFD23AB4E8}" destId="{2D607373-0407-4C31-AED7-2633603DEBB1}" srcOrd="4" destOrd="0" parTransId="{1FA25974-5C87-4143-B45A-B68AE5F0AC1D}" sibTransId="{CE52501C-5F18-4127-9BDF-821F8CE88647}"/>
    <dgm:cxn modelId="{C0EB3860-CF8C-4369-A3E8-1233E66F30D4}" srcId="{F544CF66-5230-4810-BD35-B2FFD23AB4E8}" destId="{A3C60606-4AD9-4D57-9C39-92B2DEDC57EB}" srcOrd="10" destOrd="0" parTransId="{E4E932F0-E0B7-4396-976C-2D79AFF7C02C}" sibTransId="{01C8C5D2-E5B4-4AEB-B949-E381E2ED7519}"/>
    <dgm:cxn modelId="{624E2849-812D-4091-A9EF-F7453DE45583}" type="presOf" srcId="{F544CF66-5230-4810-BD35-B2FFD23AB4E8}" destId="{81DE1ED2-CC8A-477C-AA99-6EF83DD1D013}" srcOrd="0" destOrd="0" presId="urn:microsoft.com/office/officeart/2005/8/layout/default"/>
    <dgm:cxn modelId="{57095749-01CE-4CCB-AA05-E6CE51B6593B}" srcId="{F544CF66-5230-4810-BD35-B2FFD23AB4E8}" destId="{7C4B6DA8-5D1B-477F-BB8F-ACDAEBC8FD67}" srcOrd="5" destOrd="0" parTransId="{DC498D0D-E2D2-4BA7-B75E-70D0A5EDB9E8}" sibTransId="{7B3F17F6-90CF-4272-8D3B-ED2B7F94E550}"/>
    <dgm:cxn modelId="{F797C349-82C7-489A-B1CA-388F9D45AF81}" type="presOf" srcId="{0E802227-B794-47AA-BD30-8D7BEEBA8F72}" destId="{57B78B3A-A95F-41AC-BBFF-361EDE396FF0}" srcOrd="0" destOrd="0" presId="urn:microsoft.com/office/officeart/2005/8/layout/default"/>
    <dgm:cxn modelId="{CA1F354D-8503-4C3A-B495-85A6671043A0}" srcId="{F544CF66-5230-4810-BD35-B2FFD23AB4E8}" destId="{2E46F7C0-DBF7-497E-BAE3-ABB618454B91}" srcOrd="12" destOrd="0" parTransId="{49B122A1-5E42-4CA5-B0A0-9FE1B917B5B4}" sibTransId="{FA5F40E4-889C-471B-AE27-9AD3D435E641}"/>
    <dgm:cxn modelId="{898B094E-EAF3-4605-BD1F-24B997806C4A}" srcId="{F544CF66-5230-4810-BD35-B2FFD23AB4E8}" destId="{27723E12-BE53-4769-9DB3-592F0713B895}" srcOrd="3" destOrd="0" parTransId="{9F48ADAB-A7E9-4967-933A-14943FAB1DD1}" sibTransId="{DC6340D3-27ED-4918-96D6-BA98E8F6888C}"/>
    <dgm:cxn modelId="{4CB44270-7F02-48C8-8C2E-84972BF547FB}" srcId="{F544CF66-5230-4810-BD35-B2FFD23AB4E8}" destId="{05C5B34B-9870-42A9-8971-F65CB120F9B4}" srcOrd="8" destOrd="0" parTransId="{4D56D1C5-EC45-4AD7-AFAC-0A09A648219B}" sibTransId="{E1F5E01E-8F3D-4D86-9A71-0C02B15336D6}"/>
    <dgm:cxn modelId="{A9E1F571-DB65-4F1E-85C1-FDB56EEB5584}" srcId="{F544CF66-5230-4810-BD35-B2FFD23AB4E8}" destId="{E6486976-F27E-4A13-AE1F-31A3FBB06002}" srcOrd="6" destOrd="0" parTransId="{7373916F-C127-4370-A820-C090BCB80ECD}" sibTransId="{69E19FEB-3DE8-42B6-9307-A0E339BD3F90}"/>
    <dgm:cxn modelId="{221A1557-DBED-4361-8C20-3BE3D5466706}" type="presOf" srcId="{C99E9658-9F77-4171-A6BE-6B7DFD0E0234}" destId="{4FE8B6B6-E2EF-47A6-B7F1-43D9D5081086}" srcOrd="0" destOrd="0" presId="urn:microsoft.com/office/officeart/2005/8/layout/default"/>
    <dgm:cxn modelId="{DA8F5E77-7E37-4482-ABAE-701FF9D4D936}" srcId="{F544CF66-5230-4810-BD35-B2FFD23AB4E8}" destId="{C99E9658-9F77-4171-A6BE-6B7DFD0E0234}" srcOrd="13" destOrd="0" parTransId="{1D9AB88F-7323-4E3F-B357-648A551F9273}" sibTransId="{890780BD-DEB0-498B-AC0E-C9B4E1CC608E}"/>
    <dgm:cxn modelId="{34B4337A-F042-4150-8AE3-92FB6DEAFB6C}" type="presOf" srcId="{65171AB3-0507-46A0-886B-4AA474CC9C90}" destId="{1386724C-3376-4C65-A0F7-CA7E42A1DC51}" srcOrd="0" destOrd="0" presId="urn:microsoft.com/office/officeart/2005/8/layout/default"/>
    <dgm:cxn modelId="{C710B784-8C80-4802-B67E-0E295E10FAEA}" type="presOf" srcId="{48982DCE-3382-4674-9ABE-E9758300D179}" destId="{02FE3E1D-BF85-436B-A39F-94657692716D}" srcOrd="0" destOrd="0" presId="urn:microsoft.com/office/officeart/2005/8/layout/default"/>
    <dgm:cxn modelId="{6FC0DB86-5F5C-4B7D-855B-8633B5909AB9}" srcId="{F544CF66-5230-4810-BD35-B2FFD23AB4E8}" destId="{65171AB3-0507-46A0-886B-4AA474CC9C90}" srcOrd="9" destOrd="0" parTransId="{7D736675-1D5B-4897-B9BA-0FEECA593C73}" sibTransId="{E5BD3482-81AD-403A-B2DC-327D4990C105}"/>
    <dgm:cxn modelId="{5527BF8B-BA62-4158-B2C8-F9EB13699589}" srcId="{F544CF66-5230-4810-BD35-B2FFD23AB4E8}" destId="{0E802227-B794-47AA-BD30-8D7BEEBA8F72}" srcOrd="1" destOrd="0" parTransId="{E74ED577-8434-487B-B97C-AF2401F990A5}" sibTransId="{9ED6D435-FEAC-4FBD-8DBA-DECDFC994D3B}"/>
    <dgm:cxn modelId="{E4DBFC9E-8C88-495E-A729-35DF337F70DD}" type="presOf" srcId="{402E128C-3960-4ABA-84C2-CAB8C82BE4B1}" destId="{1CD795F9-1FB5-4E63-B13A-99C07255D909}" srcOrd="0" destOrd="0" presId="urn:microsoft.com/office/officeart/2005/8/layout/default"/>
    <dgm:cxn modelId="{BF9CF6A2-EB98-40D4-A776-365FC0901937}" srcId="{F544CF66-5230-4810-BD35-B2FFD23AB4E8}" destId="{9F09D5BB-C605-43AF-8697-EBBB1219882E}" srcOrd="11" destOrd="0" parTransId="{9101A025-D074-49A3-BC78-3B035FAF7E6F}" sibTransId="{9DF5D003-E997-4E4B-869D-2953A153943B}"/>
    <dgm:cxn modelId="{777291B9-1F38-4B55-A500-782FAC0883A3}" srcId="{F544CF66-5230-4810-BD35-B2FFD23AB4E8}" destId="{48982DCE-3382-4674-9ABE-E9758300D179}" srcOrd="2" destOrd="0" parTransId="{4E804A70-6D4A-44D6-BDAA-10F05873DE62}" sibTransId="{BDE7B662-CDF9-4822-A797-96B0FF0F3AB2}"/>
    <dgm:cxn modelId="{EA00BABA-D46B-4581-A8EC-7D7E8C552535}" type="presOf" srcId="{E6486976-F27E-4A13-AE1F-31A3FBB06002}" destId="{4938E904-7EAF-480F-8E47-843E8BA834A9}" srcOrd="0" destOrd="0" presId="urn:microsoft.com/office/officeart/2005/8/layout/default"/>
    <dgm:cxn modelId="{673669C9-F92B-43E6-B3C4-254A3D878592}" type="presOf" srcId="{9F09D5BB-C605-43AF-8697-EBBB1219882E}" destId="{DD1C916F-901B-4562-AD4E-3E606E307C3D}" srcOrd="0" destOrd="0" presId="urn:microsoft.com/office/officeart/2005/8/layout/default"/>
    <dgm:cxn modelId="{93B3A2DD-F202-4EB3-B3B4-6D4F7FC52908}" srcId="{F544CF66-5230-4810-BD35-B2FFD23AB4E8}" destId="{E3FF08F7-51A3-4C5C-A6B1-BE2EF6396BB0}" srcOrd="7" destOrd="0" parTransId="{C49FC2B0-128E-435B-999F-906E218E63C7}" sibTransId="{E65A0FCE-B583-4813-A0AF-19145650CAA2}"/>
    <dgm:cxn modelId="{6C2390FD-E6C4-481B-8339-10F9A161AF62}" type="presOf" srcId="{27723E12-BE53-4769-9DB3-592F0713B895}" destId="{4637BB9B-ECA6-4839-B150-AF72EF869D44}" srcOrd="0" destOrd="0" presId="urn:microsoft.com/office/officeart/2005/8/layout/default"/>
    <dgm:cxn modelId="{80E1EE40-6CC4-4F5D-A4CB-B98888F73B92}" type="presParOf" srcId="{81DE1ED2-CC8A-477C-AA99-6EF83DD1D013}" destId="{7D742C12-F4F2-4FDE-AA35-C3DFA563FA01}" srcOrd="0" destOrd="0" presId="urn:microsoft.com/office/officeart/2005/8/layout/default"/>
    <dgm:cxn modelId="{84314BD7-56A7-4CD2-BCBD-AD255407E32C}" type="presParOf" srcId="{81DE1ED2-CC8A-477C-AA99-6EF83DD1D013}" destId="{C0BF3C08-B218-49AD-8EB2-A33E321C5745}" srcOrd="1" destOrd="0" presId="urn:microsoft.com/office/officeart/2005/8/layout/default"/>
    <dgm:cxn modelId="{4765A077-28EA-4361-8E18-2119FB2681C0}" type="presParOf" srcId="{81DE1ED2-CC8A-477C-AA99-6EF83DD1D013}" destId="{57B78B3A-A95F-41AC-BBFF-361EDE396FF0}" srcOrd="2" destOrd="0" presId="urn:microsoft.com/office/officeart/2005/8/layout/default"/>
    <dgm:cxn modelId="{1569CADB-DF83-4899-96EE-6E0F128D0F37}" type="presParOf" srcId="{81DE1ED2-CC8A-477C-AA99-6EF83DD1D013}" destId="{F0CA72D6-BDA9-4EBA-AAD5-B52B957FFAC0}" srcOrd="3" destOrd="0" presId="urn:microsoft.com/office/officeart/2005/8/layout/default"/>
    <dgm:cxn modelId="{A14C7EFB-609D-4518-9028-C385207D1F50}" type="presParOf" srcId="{81DE1ED2-CC8A-477C-AA99-6EF83DD1D013}" destId="{02FE3E1D-BF85-436B-A39F-94657692716D}" srcOrd="4" destOrd="0" presId="urn:microsoft.com/office/officeart/2005/8/layout/default"/>
    <dgm:cxn modelId="{297F7C33-E86D-47CD-8E04-9F498A5A60BD}" type="presParOf" srcId="{81DE1ED2-CC8A-477C-AA99-6EF83DD1D013}" destId="{A847239B-7C4C-413F-890D-9E3E2DFA332E}" srcOrd="5" destOrd="0" presId="urn:microsoft.com/office/officeart/2005/8/layout/default"/>
    <dgm:cxn modelId="{2C1C16F2-64EE-4610-B339-911822B63905}" type="presParOf" srcId="{81DE1ED2-CC8A-477C-AA99-6EF83DD1D013}" destId="{4637BB9B-ECA6-4839-B150-AF72EF869D44}" srcOrd="6" destOrd="0" presId="urn:microsoft.com/office/officeart/2005/8/layout/default"/>
    <dgm:cxn modelId="{37389E9A-E286-43C7-804F-47BD02ACD5F1}" type="presParOf" srcId="{81DE1ED2-CC8A-477C-AA99-6EF83DD1D013}" destId="{CEE259D7-2B68-4075-8418-8AAF5FB1F3AC}" srcOrd="7" destOrd="0" presId="urn:microsoft.com/office/officeart/2005/8/layout/default"/>
    <dgm:cxn modelId="{2DC99119-5AD9-476E-A394-044008696DBA}" type="presParOf" srcId="{81DE1ED2-CC8A-477C-AA99-6EF83DD1D013}" destId="{E5CD1EC3-7668-491A-89CC-748C415C2FE8}" srcOrd="8" destOrd="0" presId="urn:microsoft.com/office/officeart/2005/8/layout/default"/>
    <dgm:cxn modelId="{F4FA6269-DA0F-4EA3-B944-7D8AC92912FD}" type="presParOf" srcId="{81DE1ED2-CC8A-477C-AA99-6EF83DD1D013}" destId="{481F32D6-F421-4319-A094-0A9EE6AECE6C}" srcOrd="9" destOrd="0" presId="urn:microsoft.com/office/officeart/2005/8/layout/default"/>
    <dgm:cxn modelId="{89A90639-437F-411E-BBC5-0038C634B237}" type="presParOf" srcId="{81DE1ED2-CC8A-477C-AA99-6EF83DD1D013}" destId="{86B28D47-BA80-4819-821F-6218B85EF44F}" srcOrd="10" destOrd="0" presId="urn:microsoft.com/office/officeart/2005/8/layout/default"/>
    <dgm:cxn modelId="{02DAFE69-A863-419B-8F23-42F39C47E193}" type="presParOf" srcId="{81DE1ED2-CC8A-477C-AA99-6EF83DD1D013}" destId="{D3BDB198-BCDD-4C24-9C01-ECC044DA8BC3}" srcOrd="11" destOrd="0" presId="urn:microsoft.com/office/officeart/2005/8/layout/default"/>
    <dgm:cxn modelId="{3DFF7E9F-FF44-47D7-9F91-B9DE91758584}" type="presParOf" srcId="{81DE1ED2-CC8A-477C-AA99-6EF83DD1D013}" destId="{4938E904-7EAF-480F-8E47-843E8BA834A9}" srcOrd="12" destOrd="0" presId="urn:microsoft.com/office/officeart/2005/8/layout/default"/>
    <dgm:cxn modelId="{154D6810-680B-412D-8657-04FB197A19CF}" type="presParOf" srcId="{81DE1ED2-CC8A-477C-AA99-6EF83DD1D013}" destId="{06358FF1-6E08-408D-823B-9C7BFA2520BB}" srcOrd="13" destOrd="0" presId="urn:microsoft.com/office/officeart/2005/8/layout/default"/>
    <dgm:cxn modelId="{CBA9591D-0F10-48DB-9958-E9F77C4DB91C}" type="presParOf" srcId="{81DE1ED2-CC8A-477C-AA99-6EF83DD1D013}" destId="{2A92B58F-8C4C-47E5-898C-3E6230414DBE}" srcOrd="14" destOrd="0" presId="urn:microsoft.com/office/officeart/2005/8/layout/default"/>
    <dgm:cxn modelId="{1FE34752-D57A-4DD5-9690-A812670A6EF6}" type="presParOf" srcId="{81DE1ED2-CC8A-477C-AA99-6EF83DD1D013}" destId="{F63F0702-AB7D-43DA-A6DA-68CF26C00CFE}" srcOrd="15" destOrd="0" presId="urn:microsoft.com/office/officeart/2005/8/layout/default"/>
    <dgm:cxn modelId="{E83B62A3-73DA-44F3-BF69-0065AB494629}" type="presParOf" srcId="{81DE1ED2-CC8A-477C-AA99-6EF83DD1D013}" destId="{4DC2C904-A400-4304-B342-DCF89D07B446}" srcOrd="16" destOrd="0" presId="urn:microsoft.com/office/officeart/2005/8/layout/default"/>
    <dgm:cxn modelId="{D561940F-AD21-4AE7-91EC-F0F92D045DE4}" type="presParOf" srcId="{81DE1ED2-CC8A-477C-AA99-6EF83DD1D013}" destId="{BC5F01A7-34FC-471F-BA32-68B98C8EC8E6}" srcOrd="17" destOrd="0" presId="urn:microsoft.com/office/officeart/2005/8/layout/default"/>
    <dgm:cxn modelId="{D3414EEE-5109-4A37-8D77-B4D0FBF6F8DA}" type="presParOf" srcId="{81DE1ED2-CC8A-477C-AA99-6EF83DD1D013}" destId="{1386724C-3376-4C65-A0F7-CA7E42A1DC51}" srcOrd="18" destOrd="0" presId="urn:microsoft.com/office/officeart/2005/8/layout/default"/>
    <dgm:cxn modelId="{1BB01FA4-5D99-49E5-B8BD-69D65D9837A8}" type="presParOf" srcId="{81DE1ED2-CC8A-477C-AA99-6EF83DD1D013}" destId="{FDFBB1E6-06F6-459D-97DB-D678E04A4A4D}" srcOrd="19" destOrd="0" presId="urn:microsoft.com/office/officeart/2005/8/layout/default"/>
    <dgm:cxn modelId="{EC879135-54D6-4AB3-8C15-64CD85C810F3}" type="presParOf" srcId="{81DE1ED2-CC8A-477C-AA99-6EF83DD1D013}" destId="{1ACBE71B-EE35-47B1-AA45-FB2E8AA40EF5}" srcOrd="20" destOrd="0" presId="urn:microsoft.com/office/officeart/2005/8/layout/default"/>
    <dgm:cxn modelId="{F982B5B0-1398-4CCA-9081-19014BA4610C}" type="presParOf" srcId="{81DE1ED2-CC8A-477C-AA99-6EF83DD1D013}" destId="{2E1656B8-EBF9-40C3-B96E-45DCCCDD778B}" srcOrd="21" destOrd="0" presId="urn:microsoft.com/office/officeart/2005/8/layout/default"/>
    <dgm:cxn modelId="{8DEAAF4B-ECDE-4100-AA66-896B72E16AB2}" type="presParOf" srcId="{81DE1ED2-CC8A-477C-AA99-6EF83DD1D013}" destId="{DD1C916F-901B-4562-AD4E-3E606E307C3D}" srcOrd="22" destOrd="0" presId="urn:microsoft.com/office/officeart/2005/8/layout/default"/>
    <dgm:cxn modelId="{BBBE72D1-0CCE-42B8-8168-862080ACC2AD}" type="presParOf" srcId="{81DE1ED2-CC8A-477C-AA99-6EF83DD1D013}" destId="{31DBD387-5581-40F1-ADF5-C8E080115E59}" srcOrd="23" destOrd="0" presId="urn:microsoft.com/office/officeart/2005/8/layout/default"/>
    <dgm:cxn modelId="{AEDA9201-D8DB-474F-B6EE-7E0860EE1825}" type="presParOf" srcId="{81DE1ED2-CC8A-477C-AA99-6EF83DD1D013}" destId="{B8CB400D-5EFB-44B7-80C8-8A87F7769DFE}" srcOrd="24" destOrd="0" presId="urn:microsoft.com/office/officeart/2005/8/layout/default"/>
    <dgm:cxn modelId="{27D1E0F5-6CF4-42CA-839F-ACFD552E65CD}" type="presParOf" srcId="{81DE1ED2-CC8A-477C-AA99-6EF83DD1D013}" destId="{87C439A1-5013-43E2-BB34-42DC1781E843}" srcOrd="25" destOrd="0" presId="urn:microsoft.com/office/officeart/2005/8/layout/default"/>
    <dgm:cxn modelId="{7DF7F30D-AE99-447E-BC12-BEF888DC7A24}" type="presParOf" srcId="{81DE1ED2-CC8A-477C-AA99-6EF83DD1D013}" destId="{4FE8B6B6-E2EF-47A6-B7F1-43D9D5081086}" srcOrd="26" destOrd="0" presId="urn:microsoft.com/office/officeart/2005/8/layout/default"/>
    <dgm:cxn modelId="{EF24B90C-B458-49DB-BC12-2A2A6B16DF88}" type="presParOf" srcId="{81DE1ED2-CC8A-477C-AA99-6EF83DD1D013}" destId="{1F014A16-16CF-4001-95BA-317D49C67A28}" srcOrd="27" destOrd="0" presId="urn:microsoft.com/office/officeart/2005/8/layout/default"/>
    <dgm:cxn modelId="{79CB685F-36A6-45F2-9F83-2BDADA36D9D3}" type="presParOf" srcId="{81DE1ED2-CC8A-477C-AA99-6EF83DD1D013}" destId="{1CD795F9-1FB5-4E63-B13A-99C07255D909}" srcOrd="2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D11833-3018-4DFF-BAF7-39B5C51CAF0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E89BB01-C897-4FF1-96A1-F2A15B496C10}">
      <dgm:prSet/>
      <dgm:spPr/>
      <dgm:t>
        <a:bodyPr/>
        <a:lstStyle/>
        <a:p>
          <a:r>
            <a:rPr lang="en-US"/>
            <a:t>CRITICAL</a:t>
          </a:r>
        </a:p>
      </dgm:t>
    </dgm:pt>
    <dgm:pt modelId="{3A433908-4657-484C-B655-F161CF4D3B78}" type="parTrans" cxnId="{42DD3576-6B1D-4E98-B1E1-A617064E6FFB}">
      <dgm:prSet/>
      <dgm:spPr/>
      <dgm:t>
        <a:bodyPr/>
        <a:lstStyle/>
        <a:p>
          <a:endParaRPr lang="en-US"/>
        </a:p>
      </dgm:t>
    </dgm:pt>
    <dgm:pt modelId="{881D5456-1BFB-44BE-B9DB-D5D884D9AAD5}" type="sibTrans" cxnId="{42DD3576-6B1D-4E98-B1E1-A617064E6FFB}">
      <dgm:prSet/>
      <dgm:spPr/>
      <dgm:t>
        <a:bodyPr/>
        <a:lstStyle/>
        <a:p>
          <a:endParaRPr lang="en-US"/>
        </a:p>
      </dgm:t>
    </dgm:pt>
    <dgm:pt modelId="{86A2D9C6-E35E-4027-8EC7-2DE8BD97D345}">
      <dgm:prSet/>
      <dgm:spPr/>
      <dgm:t>
        <a:bodyPr/>
        <a:lstStyle/>
        <a:p>
          <a:r>
            <a:rPr lang="en-US"/>
            <a:t>3 basic skills needed for effective communication</a:t>
          </a:r>
        </a:p>
      </dgm:t>
    </dgm:pt>
    <dgm:pt modelId="{D356AB52-1C17-4D38-98C9-3E10DA39EFE0}" type="parTrans" cxnId="{0083DF1C-051F-4170-B455-3FAD7B008EB4}">
      <dgm:prSet/>
      <dgm:spPr/>
      <dgm:t>
        <a:bodyPr/>
        <a:lstStyle/>
        <a:p>
          <a:endParaRPr lang="en-US"/>
        </a:p>
      </dgm:t>
    </dgm:pt>
    <dgm:pt modelId="{1CF0AEBF-8B16-4E0E-AFE9-B39DC684D8F9}" type="sibTrans" cxnId="{0083DF1C-051F-4170-B455-3FAD7B008EB4}">
      <dgm:prSet/>
      <dgm:spPr/>
      <dgm:t>
        <a:bodyPr/>
        <a:lstStyle/>
        <a:p>
          <a:endParaRPr lang="en-US"/>
        </a:p>
      </dgm:t>
    </dgm:pt>
    <dgm:pt modelId="{19DC5864-0BDA-4680-9C9B-025FB75ED2B7}">
      <dgm:prSet/>
      <dgm:spPr/>
      <dgm:t>
        <a:bodyPr/>
        <a:lstStyle/>
        <a:p>
          <a:r>
            <a:rPr lang="en-US"/>
            <a:t>Speaking</a:t>
          </a:r>
        </a:p>
      </dgm:t>
    </dgm:pt>
    <dgm:pt modelId="{6B590F45-963D-4D16-8FF2-C868FFA2D3D4}" type="parTrans" cxnId="{D43A3C1E-B23E-4C02-929C-62EBCF751C6C}">
      <dgm:prSet/>
      <dgm:spPr/>
      <dgm:t>
        <a:bodyPr/>
        <a:lstStyle/>
        <a:p>
          <a:endParaRPr lang="en-US"/>
        </a:p>
      </dgm:t>
    </dgm:pt>
    <dgm:pt modelId="{5C598D2D-D03F-4C18-840D-00DC2C3948D2}" type="sibTrans" cxnId="{D43A3C1E-B23E-4C02-929C-62EBCF751C6C}">
      <dgm:prSet/>
      <dgm:spPr/>
      <dgm:t>
        <a:bodyPr/>
        <a:lstStyle/>
        <a:p>
          <a:endParaRPr lang="en-US"/>
        </a:p>
      </dgm:t>
    </dgm:pt>
    <dgm:pt modelId="{E151B7A3-4B36-40FE-9203-90313165FFCE}">
      <dgm:prSet/>
      <dgm:spPr/>
      <dgm:t>
        <a:bodyPr/>
        <a:lstStyle/>
        <a:p>
          <a:r>
            <a:rPr lang="en-US"/>
            <a:t>Listening</a:t>
          </a:r>
        </a:p>
      </dgm:t>
    </dgm:pt>
    <dgm:pt modelId="{8803D5CE-A468-4DD2-8D19-B81D7E44B6EF}" type="parTrans" cxnId="{FCD62654-F246-417B-A60F-E74B9AE9CBCE}">
      <dgm:prSet/>
      <dgm:spPr/>
      <dgm:t>
        <a:bodyPr/>
        <a:lstStyle/>
        <a:p>
          <a:endParaRPr lang="en-US"/>
        </a:p>
      </dgm:t>
    </dgm:pt>
    <dgm:pt modelId="{F86D59B6-FF16-470A-83CC-2D9175510E23}" type="sibTrans" cxnId="{FCD62654-F246-417B-A60F-E74B9AE9CBCE}">
      <dgm:prSet/>
      <dgm:spPr/>
      <dgm:t>
        <a:bodyPr/>
        <a:lstStyle/>
        <a:p>
          <a:endParaRPr lang="en-US"/>
        </a:p>
      </dgm:t>
    </dgm:pt>
    <dgm:pt modelId="{2CD5C96C-0875-4EF9-87D0-D0017FBC08EA}">
      <dgm:prSet/>
      <dgm:spPr/>
      <dgm:t>
        <a:bodyPr/>
        <a:lstStyle/>
        <a:p>
          <a:r>
            <a:rPr lang="en-US"/>
            <a:t>Body language</a:t>
          </a:r>
        </a:p>
      </dgm:t>
    </dgm:pt>
    <dgm:pt modelId="{B29EA200-41BC-40F2-BE62-363B02FB649D}" type="parTrans" cxnId="{B5283CB7-3535-4097-9E90-A13BC05DFE3B}">
      <dgm:prSet/>
      <dgm:spPr/>
      <dgm:t>
        <a:bodyPr/>
        <a:lstStyle/>
        <a:p>
          <a:endParaRPr lang="en-US"/>
        </a:p>
      </dgm:t>
    </dgm:pt>
    <dgm:pt modelId="{E4780FC0-485C-4F4D-A21A-E1DC197F0AB1}" type="sibTrans" cxnId="{B5283CB7-3535-4097-9E90-A13BC05DFE3B}">
      <dgm:prSet/>
      <dgm:spPr/>
      <dgm:t>
        <a:bodyPr/>
        <a:lstStyle/>
        <a:p>
          <a:endParaRPr lang="en-US"/>
        </a:p>
      </dgm:t>
    </dgm:pt>
    <dgm:pt modelId="{3F19D7D6-ABA5-4861-9135-5B0B0CA59A0A}" type="pres">
      <dgm:prSet presAssocID="{7AD11833-3018-4DFF-BAF7-39B5C51CAF05}" presName="root" presStyleCnt="0">
        <dgm:presLayoutVars>
          <dgm:dir/>
          <dgm:resizeHandles val="exact"/>
        </dgm:presLayoutVars>
      </dgm:prSet>
      <dgm:spPr/>
    </dgm:pt>
    <dgm:pt modelId="{F7C5E33E-102F-4F7C-9C4B-881C6C6DFDDF}" type="pres">
      <dgm:prSet presAssocID="{EE89BB01-C897-4FF1-96A1-F2A15B496C10}" presName="compNode" presStyleCnt="0"/>
      <dgm:spPr/>
    </dgm:pt>
    <dgm:pt modelId="{D08D2D4B-9B73-4C6F-AD12-9E147A666C8B}" type="pres">
      <dgm:prSet presAssocID="{EE89BB01-C897-4FF1-96A1-F2A15B496C10}" presName="bgRect" presStyleLbl="bgShp" presStyleIdx="0" presStyleCnt="2"/>
      <dgm:spPr/>
    </dgm:pt>
    <dgm:pt modelId="{1025AF35-4A72-4CCD-A09F-379E2CB8EC82}" type="pres">
      <dgm:prSet presAssocID="{EE89BB01-C897-4FF1-96A1-F2A15B496C1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935202D3-A0C7-4154-9DCF-42695158A7FD}" type="pres">
      <dgm:prSet presAssocID="{EE89BB01-C897-4FF1-96A1-F2A15B496C10}" presName="spaceRect" presStyleCnt="0"/>
      <dgm:spPr/>
    </dgm:pt>
    <dgm:pt modelId="{074E3A63-983C-4867-B889-8E279C440A19}" type="pres">
      <dgm:prSet presAssocID="{EE89BB01-C897-4FF1-96A1-F2A15B496C10}" presName="parTx" presStyleLbl="revTx" presStyleIdx="0" presStyleCnt="3">
        <dgm:presLayoutVars>
          <dgm:chMax val="0"/>
          <dgm:chPref val="0"/>
        </dgm:presLayoutVars>
      </dgm:prSet>
      <dgm:spPr/>
    </dgm:pt>
    <dgm:pt modelId="{1592FE6A-8588-4D0B-AD8B-78BE851BC322}" type="pres">
      <dgm:prSet presAssocID="{881D5456-1BFB-44BE-B9DB-D5D884D9AAD5}" presName="sibTrans" presStyleCnt="0"/>
      <dgm:spPr/>
    </dgm:pt>
    <dgm:pt modelId="{ABB23C9C-5E9D-4794-9B8D-A371EC01FAA2}" type="pres">
      <dgm:prSet presAssocID="{86A2D9C6-E35E-4027-8EC7-2DE8BD97D345}" presName="compNode" presStyleCnt="0"/>
      <dgm:spPr/>
    </dgm:pt>
    <dgm:pt modelId="{6D57DC0B-C418-4CC2-814D-384C28DEB84B}" type="pres">
      <dgm:prSet presAssocID="{86A2D9C6-E35E-4027-8EC7-2DE8BD97D345}" presName="bgRect" presStyleLbl="bgShp" presStyleIdx="1" presStyleCnt="2"/>
      <dgm:spPr/>
    </dgm:pt>
    <dgm:pt modelId="{81D6FD55-2661-4A25-9268-8C32D950E1B4}" type="pres">
      <dgm:prSet presAssocID="{86A2D9C6-E35E-4027-8EC7-2DE8BD97D34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BB3C3515-6CB1-4D89-82E5-34AFA4376462}" type="pres">
      <dgm:prSet presAssocID="{86A2D9C6-E35E-4027-8EC7-2DE8BD97D345}" presName="spaceRect" presStyleCnt="0"/>
      <dgm:spPr/>
    </dgm:pt>
    <dgm:pt modelId="{8F2564EF-AF15-4254-9433-D98676DECEC8}" type="pres">
      <dgm:prSet presAssocID="{86A2D9C6-E35E-4027-8EC7-2DE8BD97D345}" presName="parTx" presStyleLbl="revTx" presStyleIdx="1" presStyleCnt="3">
        <dgm:presLayoutVars>
          <dgm:chMax val="0"/>
          <dgm:chPref val="0"/>
        </dgm:presLayoutVars>
      </dgm:prSet>
      <dgm:spPr/>
    </dgm:pt>
    <dgm:pt modelId="{53160956-9EE4-4C5B-8E80-D64E08592319}" type="pres">
      <dgm:prSet presAssocID="{86A2D9C6-E35E-4027-8EC7-2DE8BD97D345}" presName="desTx" presStyleLbl="revTx" presStyleIdx="2" presStyleCnt="3">
        <dgm:presLayoutVars/>
      </dgm:prSet>
      <dgm:spPr/>
    </dgm:pt>
  </dgm:ptLst>
  <dgm:cxnLst>
    <dgm:cxn modelId="{C8CB420D-9559-48A3-8495-7E5BBB93DD01}" type="presOf" srcId="{EE89BB01-C897-4FF1-96A1-F2A15B496C10}" destId="{074E3A63-983C-4867-B889-8E279C440A19}" srcOrd="0" destOrd="0" presId="urn:microsoft.com/office/officeart/2018/2/layout/IconVerticalSolidList"/>
    <dgm:cxn modelId="{0083DF1C-051F-4170-B455-3FAD7B008EB4}" srcId="{7AD11833-3018-4DFF-BAF7-39B5C51CAF05}" destId="{86A2D9C6-E35E-4027-8EC7-2DE8BD97D345}" srcOrd="1" destOrd="0" parTransId="{D356AB52-1C17-4D38-98C9-3E10DA39EFE0}" sibTransId="{1CF0AEBF-8B16-4E0E-AFE9-B39DC684D8F9}"/>
    <dgm:cxn modelId="{D43A3C1E-B23E-4C02-929C-62EBCF751C6C}" srcId="{86A2D9C6-E35E-4027-8EC7-2DE8BD97D345}" destId="{19DC5864-0BDA-4680-9C9B-025FB75ED2B7}" srcOrd="0" destOrd="0" parTransId="{6B590F45-963D-4D16-8FF2-C868FFA2D3D4}" sibTransId="{5C598D2D-D03F-4C18-840D-00DC2C3948D2}"/>
    <dgm:cxn modelId="{9FF3603B-24DB-49D3-87CB-397ACAAA83E8}" type="presOf" srcId="{7AD11833-3018-4DFF-BAF7-39B5C51CAF05}" destId="{3F19D7D6-ABA5-4861-9135-5B0B0CA59A0A}" srcOrd="0" destOrd="0" presId="urn:microsoft.com/office/officeart/2018/2/layout/IconVerticalSolidList"/>
    <dgm:cxn modelId="{FBF17767-3246-4B8E-BA40-34B79135072E}" type="presOf" srcId="{86A2D9C6-E35E-4027-8EC7-2DE8BD97D345}" destId="{8F2564EF-AF15-4254-9433-D98676DECEC8}" srcOrd="0" destOrd="0" presId="urn:microsoft.com/office/officeart/2018/2/layout/IconVerticalSolidList"/>
    <dgm:cxn modelId="{C4E10F48-BE5A-431A-8368-A7CB8C917C80}" type="presOf" srcId="{E151B7A3-4B36-40FE-9203-90313165FFCE}" destId="{53160956-9EE4-4C5B-8E80-D64E08592319}" srcOrd="0" destOrd="1" presId="urn:microsoft.com/office/officeart/2018/2/layout/IconVerticalSolidList"/>
    <dgm:cxn modelId="{FCD62654-F246-417B-A60F-E74B9AE9CBCE}" srcId="{86A2D9C6-E35E-4027-8EC7-2DE8BD97D345}" destId="{E151B7A3-4B36-40FE-9203-90313165FFCE}" srcOrd="1" destOrd="0" parTransId="{8803D5CE-A468-4DD2-8D19-B81D7E44B6EF}" sibTransId="{F86D59B6-FF16-470A-83CC-2D9175510E23}"/>
    <dgm:cxn modelId="{42DD3576-6B1D-4E98-B1E1-A617064E6FFB}" srcId="{7AD11833-3018-4DFF-BAF7-39B5C51CAF05}" destId="{EE89BB01-C897-4FF1-96A1-F2A15B496C10}" srcOrd="0" destOrd="0" parTransId="{3A433908-4657-484C-B655-F161CF4D3B78}" sibTransId="{881D5456-1BFB-44BE-B9DB-D5D884D9AAD5}"/>
    <dgm:cxn modelId="{CF25CE57-5D8E-4A46-8D97-36598FB9A630}" type="presOf" srcId="{2CD5C96C-0875-4EF9-87D0-D0017FBC08EA}" destId="{53160956-9EE4-4C5B-8E80-D64E08592319}" srcOrd="0" destOrd="2" presId="urn:microsoft.com/office/officeart/2018/2/layout/IconVerticalSolidList"/>
    <dgm:cxn modelId="{0021FD92-1C93-45C6-8CEF-5812150B0D83}" type="presOf" srcId="{19DC5864-0BDA-4680-9C9B-025FB75ED2B7}" destId="{53160956-9EE4-4C5B-8E80-D64E08592319}" srcOrd="0" destOrd="0" presId="urn:microsoft.com/office/officeart/2018/2/layout/IconVerticalSolidList"/>
    <dgm:cxn modelId="{B5283CB7-3535-4097-9E90-A13BC05DFE3B}" srcId="{86A2D9C6-E35E-4027-8EC7-2DE8BD97D345}" destId="{2CD5C96C-0875-4EF9-87D0-D0017FBC08EA}" srcOrd="2" destOrd="0" parTransId="{B29EA200-41BC-40F2-BE62-363B02FB649D}" sibTransId="{E4780FC0-485C-4F4D-A21A-E1DC197F0AB1}"/>
    <dgm:cxn modelId="{5E426B39-C38B-4010-800F-7E591719EA29}" type="presParOf" srcId="{3F19D7D6-ABA5-4861-9135-5B0B0CA59A0A}" destId="{F7C5E33E-102F-4F7C-9C4B-881C6C6DFDDF}" srcOrd="0" destOrd="0" presId="urn:microsoft.com/office/officeart/2018/2/layout/IconVerticalSolidList"/>
    <dgm:cxn modelId="{45D6B183-F3C6-48D9-A94C-FE171B3407B7}" type="presParOf" srcId="{F7C5E33E-102F-4F7C-9C4B-881C6C6DFDDF}" destId="{D08D2D4B-9B73-4C6F-AD12-9E147A666C8B}" srcOrd="0" destOrd="0" presId="urn:microsoft.com/office/officeart/2018/2/layout/IconVerticalSolidList"/>
    <dgm:cxn modelId="{316FE5C4-B97F-464B-BAC9-0AF802D75C94}" type="presParOf" srcId="{F7C5E33E-102F-4F7C-9C4B-881C6C6DFDDF}" destId="{1025AF35-4A72-4CCD-A09F-379E2CB8EC82}" srcOrd="1" destOrd="0" presId="urn:microsoft.com/office/officeart/2018/2/layout/IconVerticalSolidList"/>
    <dgm:cxn modelId="{6D740B45-ADFA-4841-A726-00914D6E73BD}" type="presParOf" srcId="{F7C5E33E-102F-4F7C-9C4B-881C6C6DFDDF}" destId="{935202D3-A0C7-4154-9DCF-42695158A7FD}" srcOrd="2" destOrd="0" presId="urn:microsoft.com/office/officeart/2018/2/layout/IconVerticalSolidList"/>
    <dgm:cxn modelId="{CAB6A7FA-C82E-4532-814B-9CB92E2B0F55}" type="presParOf" srcId="{F7C5E33E-102F-4F7C-9C4B-881C6C6DFDDF}" destId="{074E3A63-983C-4867-B889-8E279C440A19}" srcOrd="3" destOrd="0" presId="urn:microsoft.com/office/officeart/2018/2/layout/IconVerticalSolidList"/>
    <dgm:cxn modelId="{0C7D50F1-BA1C-477B-9779-86E1B2052231}" type="presParOf" srcId="{3F19D7D6-ABA5-4861-9135-5B0B0CA59A0A}" destId="{1592FE6A-8588-4D0B-AD8B-78BE851BC322}" srcOrd="1" destOrd="0" presId="urn:microsoft.com/office/officeart/2018/2/layout/IconVerticalSolidList"/>
    <dgm:cxn modelId="{70294A31-D00B-4D90-8AA4-F25C11E1F67E}" type="presParOf" srcId="{3F19D7D6-ABA5-4861-9135-5B0B0CA59A0A}" destId="{ABB23C9C-5E9D-4794-9B8D-A371EC01FAA2}" srcOrd="2" destOrd="0" presId="urn:microsoft.com/office/officeart/2018/2/layout/IconVerticalSolidList"/>
    <dgm:cxn modelId="{DFFD41E7-5955-4E79-AE8C-BCC589E537FE}" type="presParOf" srcId="{ABB23C9C-5E9D-4794-9B8D-A371EC01FAA2}" destId="{6D57DC0B-C418-4CC2-814D-384C28DEB84B}" srcOrd="0" destOrd="0" presId="urn:microsoft.com/office/officeart/2018/2/layout/IconVerticalSolidList"/>
    <dgm:cxn modelId="{9840E1A4-389B-4B18-9B45-6B004C29036B}" type="presParOf" srcId="{ABB23C9C-5E9D-4794-9B8D-A371EC01FAA2}" destId="{81D6FD55-2661-4A25-9268-8C32D950E1B4}" srcOrd="1" destOrd="0" presId="urn:microsoft.com/office/officeart/2018/2/layout/IconVerticalSolidList"/>
    <dgm:cxn modelId="{11393943-CABD-4B41-92C1-E7C47BC92F17}" type="presParOf" srcId="{ABB23C9C-5E9D-4794-9B8D-A371EC01FAA2}" destId="{BB3C3515-6CB1-4D89-82E5-34AFA4376462}" srcOrd="2" destOrd="0" presId="urn:microsoft.com/office/officeart/2018/2/layout/IconVerticalSolidList"/>
    <dgm:cxn modelId="{FA361A54-9C7E-47C2-8EBB-A949E888BC14}" type="presParOf" srcId="{ABB23C9C-5E9D-4794-9B8D-A371EC01FAA2}" destId="{8F2564EF-AF15-4254-9433-D98676DECEC8}" srcOrd="3" destOrd="0" presId="urn:microsoft.com/office/officeart/2018/2/layout/IconVerticalSolidList"/>
    <dgm:cxn modelId="{840DAE67-CDEA-48DA-9AEE-1F614660D7FC}" type="presParOf" srcId="{ABB23C9C-5E9D-4794-9B8D-A371EC01FAA2}" destId="{53160956-9EE4-4C5B-8E80-D64E08592319}"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AF39B6-1521-4FF7-BE66-103FE787FB9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77487B8-7D2D-4F52-BC88-7D2C27BD4237}">
      <dgm:prSet/>
      <dgm:spPr/>
      <dgm:t>
        <a:bodyPr/>
        <a:lstStyle/>
        <a:p>
          <a:r>
            <a:rPr lang="en-US"/>
            <a:t>Speaking is an important communication skill, but listening is equally important. </a:t>
          </a:r>
        </a:p>
      </dgm:t>
    </dgm:pt>
    <dgm:pt modelId="{F0A9C808-81ED-47E5-A775-9784707C6B6C}" type="parTrans" cxnId="{A8A88149-01C2-403B-9778-A72E2A8F87BE}">
      <dgm:prSet/>
      <dgm:spPr/>
      <dgm:t>
        <a:bodyPr/>
        <a:lstStyle/>
        <a:p>
          <a:endParaRPr lang="en-US"/>
        </a:p>
      </dgm:t>
    </dgm:pt>
    <dgm:pt modelId="{4C693DF6-E3DB-4F1B-81FC-2AD9BC1AA20A}" type="sibTrans" cxnId="{A8A88149-01C2-403B-9778-A72E2A8F87BE}">
      <dgm:prSet/>
      <dgm:spPr/>
      <dgm:t>
        <a:bodyPr/>
        <a:lstStyle/>
        <a:p>
          <a:endParaRPr lang="en-US"/>
        </a:p>
      </dgm:t>
    </dgm:pt>
    <dgm:pt modelId="{112A2D8B-5332-4865-ADC7-5F5681E39FBD}">
      <dgm:prSet/>
      <dgm:spPr/>
      <dgm:t>
        <a:bodyPr/>
        <a:lstStyle/>
        <a:p>
          <a:r>
            <a:rPr lang="en-US"/>
            <a:t>Active listening- paying close attention to what someone is saying and communicating. </a:t>
          </a:r>
        </a:p>
      </dgm:t>
    </dgm:pt>
    <dgm:pt modelId="{5E8EF720-F977-4DC5-B29C-E6F5F792B499}" type="parTrans" cxnId="{6216B422-A79A-404C-94EC-277257FA889E}">
      <dgm:prSet/>
      <dgm:spPr/>
      <dgm:t>
        <a:bodyPr/>
        <a:lstStyle/>
        <a:p>
          <a:endParaRPr lang="en-US"/>
        </a:p>
      </dgm:t>
    </dgm:pt>
    <dgm:pt modelId="{DEC91CD6-240E-43A6-958F-B8A870B882EC}" type="sibTrans" cxnId="{6216B422-A79A-404C-94EC-277257FA889E}">
      <dgm:prSet/>
      <dgm:spPr/>
      <dgm:t>
        <a:bodyPr/>
        <a:lstStyle/>
        <a:p>
          <a:endParaRPr lang="en-US"/>
        </a:p>
      </dgm:t>
    </dgm:pt>
    <dgm:pt modelId="{DAF81E07-6C51-4A4D-BC9E-5829A444F232}">
      <dgm:prSet/>
      <dgm:spPr/>
      <dgm:t>
        <a:bodyPr/>
        <a:lstStyle/>
        <a:p>
          <a:r>
            <a:rPr lang="en-US" dirty="0"/>
            <a:t>Active listening involves giving your full attention to whatever the speaker is saying without </a:t>
          </a:r>
          <a:r>
            <a:rPr lang="en-US"/>
            <a:t>interrupting or making </a:t>
          </a:r>
          <a:r>
            <a:rPr lang="en-US" dirty="0"/>
            <a:t>judgments.</a:t>
          </a:r>
        </a:p>
      </dgm:t>
    </dgm:pt>
    <dgm:pt modelId="{401EB125-EDD5-4518-8D19-463C7BCD3BB2}" type="parTrans" cxnId="{C7FD6F3C-8479-4480-B00C-853F5E1E590B}">
      <dgm:prSet/>
      <dgm:spPr/>
      <dgm:t>
        <a:bodyPr/>
        <a:lstStyle/>
        <a:p>
          <a:endParaRPr lang="en-US"/>
        </a:p>
      </dgm:t>
    </dgm:pt>
    <dgm:pt modelId="{54099BF6-44F6-48BD-BAA3-34D4625DD62C}" type="sibTrans" cxnId="{C7FD6F3C-8479-4480-B00C-853F5E1E590B}">
      <dgm:prSet/>
      <dgm:spPr/>
      <dgm:t>
        <a:bodyPr/>
        <a:lstStyle/>
        <a:p>
          <a:endParaRPr lang="en-US"/>
        </a:p>
      </dgm:t>
    </dgm:pt>
    <dgm:pt modelId="{ED706440-F171-4C25-BA19-C1D6375FCF6C}" type="pres">
      <dgm:prSet presAssocID="{32AF39B6-1521-4FF7-BE66-103FE787FB9C}" presName="linear" presStyleCnt="0">
        <dgm:presLayoutVars>
          <dgm:animLvl val="lvl"/>
          <dgm:resizeHandles val="exact"/>
        </dgm:presLayoutVars>
      </dgm:prSet>
      <dgm:spPr/>
    </dgm:pt>
    <dgm:pt modelId="{DFA1AB3A-9FD0-4CD7-8744-634D4CEF0BC6}" type="pres">
      <dgm:prSet presAssocID="{F77487B8-7D2D-4F52-BC88-7D2C27BD4237}" presName="parentText" presStyleLbl="node1" presStyleIdx="0" presStyleCnt="3">
        <dgm:presLayoutVars>
          <dgm:chMax val="0"/>
          <dgm:bulletEnabled val="1"/>
        </dgm:presLayoutVars>
      </dgm:prSet>
      <dgm:spPr/>
    </dgm:pt>
    <dgm:pt modelId="{3FC34038-AA00-4F41-92E0-5AA44DE02531}" type="pres">
      <dgm:prSet presAssocID="{4C693DF6-E3DB-4F1B-81FC-2AD9BC1AA20A}" presName="spacer" presStyleCnt="0"/>
      <dgm:spPr/>
    </dgm:pt>
    <dgm:pt modelId="{C25BED00-64D7-40C5-BDE1-FBDF1F4E2D29}" type="pres">
      <dgm:prSet presAssocID="{112A2D8B-5332-4865-ADC7-5F5681E39FBD}" presName="parentText" presStyleLbl="node1" presStyleIdx="1" presStyleCnt="3">
        <dgm:presLayoutVars>
          <dgm:chMax val="0"/>
          <dgm:bulletEnabled val="1"/>
        </dgm:presLayoutVars>
      </dgm:prSet>
      <dgm:spPr/>
    </dgm:pt>
    <dgm:pt modelId="{507B1BC8-F940-4633-B09C-3DA3CF7012B1}" type="pres">
      <dgm:prSet presAssocID="{DEC91CD6-240E-43A6-958F-B8A870B882EC}" presName="spacer" presStyleCnt="0"/>
      <dgm:spPr/>
    </dgm:pt>
    <dgm:pt modelId="{C7A2121D-A6F8-4520-9732-F472F5DE25AF}" type="pres">
      <dgm:prSet presAssocID="{DAF81E07-6C51-4A4D-BC9E-5829A444F232}" presName="parentText" presStyleLbl="node1" presStyleIdx="2" presStyleCnt="3">
        <dgm:presLayoutVars>
          <dgm:chMax val="0"/>
          <dgm:bulletEnabled val="1"/>
        </dgm:presLayoutVars>
      </dgm:prSet>
      <dgm:spPr/>
    </dgm:pt>
  </dgm:ptLst>
  <dgm:cxnLst>
    <dgm:cxn modelId="{C6368D04-4D44-42B7-B881-0783FE92D388}" type="presOf" srcId="{F77487B8-7D2D-4F52-BC88-7D2C27BD4237}" destId="{DFA1AB3A-9FD0-4CD7-8744-634D4CEF0BC6}" srcOrd="0" destOrd="0" presId="urn:microsoft.com/office/officeart/2005/8/layout/vList2"/>
    <dgm:cxn modelId="{6216B422-A79A-404C-94EC-277257FA889E}" srcId="{32AF39B6-1521-4FF7-BE66-103FE787FB9C}" destId="{112A2D8B-5332-4865-ADC7-5F5681E39FBD}" srcOrd="1" destOrd="0" parTransId="{5E8EF720-F977-4DC5-B29C-E6F5F792B499}" sibTransId="{DEC91CD6-240E-43A6-958F-B8A870B882EC}"/>
    <dgm:cxn modelId="{C7FD6F3C-8479-4480-B00C-853F5E1E590B}" srcId="{32AF39B6-1521-4FF7-BE66-103FE787FB9C}" destId="{DAF81E07-6C51-4A4D-BC9E-5829A444F232}" srcOrd="2" destOrd="0" parTransId="{401EB125-EDD5-4518-8D19-463C7BCD3BB2}" sibTransId="{54099BF6-44F6-48BD-BAA3-34D4625DD62C}"/>
    <dgm:cxn modelId="{F1E1A545-7AAB-4BB9-858E-AA698F82DEBD}" type="presOf" srcId="{112A2D8B-5332-4865-ADC7-5F5681E39FBD}" destId="{C25BED00-64D7-40C5-BDE1-FBDF1F4E2D29}" srcOrd="0" destOrd="0" presId="urn:microsoft.com/office/officeart/2005/8/layout/vList2"/>
    <dgm:cxn modelId="{F9B4B568-B835-4C5F-A958-3A2A941330B0}" type="presOf" srcId="{DAF81E07-6C51-4A4D-BC9E-5829A444F232}" destId="{C7A2121D-A6F8-4520-9732-F472F5DE25AF}" srcOrd="0" destOrd="0" presId="urn:microsoft.com/office/officeart/2005/8/layout/vList2"/>
    <dgm:cxn modelId="{D738B868-6BC5-4CED-9240-E910DC62DA86}" type="presOf" srcId="{32AF39B6-1521-4FF7-BE66-103FE787FB9C}" destId="{ED706440-F171-4C25-BA19-C1D6375FCF6C}" srcOrd="0" destOrd="0" presId="urn:microsoft.com/office/officeart/2005/8/layout/vList2"/>
    <dgm:cxn modelId="{A8A88149-01C2-403B-9778-A72E2A8F87BE}" srcId="{32AF39B6-1521-4FF7-BE66-103FE787FB9C}" destId="{F77487B8-7D2D-4F52-BC88-7D2C27BD4237}" srcOrd="0" destOrd="0" parTransId="{F0A9C808-81ED-47E5-A775-9784707C6B6C}" sibTransId="{4C693DF6-E3DB-4F1B-81FC-2AD9BC1AA20A}"/>
    <dgm:cxn modelId="{A9A3E2F8-D333-4D2D-86C5-A1D925160FAC}" type="presParOf" srcId="{ED706440-F171-4C25-BA19-C1D6375FCF6C}" destId="{DFA1AB3A-9FD0-4CD7-8744-634D4CEF0BC6}" srcOrd="0" destOrd="0" presId="urn:microsoft.com/office/officeart/2005/8/layout/vList2"/>
    <dgm:cxn modelId="{6E68A903-47AD-4114-9528-ACFA8CCA7767}" type="presParOf" srcId="{ED706440-F171-4C25-BA19-C1D6375FCF6C}" destId="{3FC34038-AA00-4F41-92E0-5AA44DE02531}" srcOrd="1" destOrd="0" presId="urn:microsoft.com/office/officeart/2005/8/layout/vList2"/>
    <dgm:cxn modelId="{F8C0E573-7782-4E57-B617-ED6C7824FDBE}" type="presParOf" srcId="{ED706440-F171-4C25-BA19-C1D6375FCF6C}" destId="{C25BED00-64D7-40C5-BDE1-FBDF1F4E2D29}" srcOrd="2" destOrd="0" presId="urn:microsoft.com/office/officeart/2005/8/layout/vList2"/>
    <dgm:cxn modelId="{FB887DF6-7A28-44E8-960E-5E698FB3CDD1}" type="presParOf" srcId="{ED706440-F171-4C25-BA19-C1D6375FCF6C}" destId="{507B1BC8-F940-4633-B09C-3DA3CF7012B1}" srcOrd="3" destOrd="0" presId="urn:microsoft.com/office/officeart/2005/8/layout/vList2"/>
    <dgm:cxn modelId="{1913AA69-8D12-4B48-85EE-62BCA5F61BC8}" type="presParOf" srcId="{ED706440-F171-4C25-BA19-C1D6375FCF6C}" destId="{C7A2121D-A6F8-4520-9732-F472F5DE25A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15DC42-2319-4AF4-A33F-627ADF40DF53}" type="doc">
      <dgm:prSet loTypeId="urn:microsoft.com/office/officeart/2016/7/layout/VerticalDownArrowProcess" loCatId="process" qsTypeId="urn:microsoft.com/office/officeart/2005/8/quickstyle/simple1" qsCatId="simple" csTypeId="urn:microsoft.com/office/officeart/2005/8/colors/colorful5" csCatId="colorful"/>
      <dgm:spPr/>
      <dgm:t>
        <a:bodyPr/>
        <a:lstStyle/>
        <a:p>
          <a:endParaRPr lang="en-US"/>
        </a:p>
      </dgm:t>
    </dgm:pt>
    <dgm:pt modelId="{B3A6DB31-7F8F-4AB8-B849-9A83BBF6FA15}">
      <dgm:prSet/>
      <dgm:spPr/>
      <dgm:t>
        <a:bodyPr/>
        <a:lstStyle/>
        <a:p>
          <a:r>
            <a:rPr lang="en-US"/>
            <a:t>Make</a:t>
          </a:r>
        </a:p>
      </dgm:t>
    </dgm:pt>
    <dgm:pt modelId="{37A8BD5C-BA40-4015-A0BE-487203AD3C2C}" type="parTrans" cxnId="{63D8B031-9AA7-42DD-A5BA-151E724614D7}">
      <dgm:prSet/>
      <dgm:spPr/>
      <dgm:t>
        <a:bodyPr/>
        <a:lstStyle/>
        <a:p>
          <a:endParaRPr lang="en-US"/>
        </a:p>
      </dgm:t>
    </dgm:pt>
    <dgm:pt modelId="{022B55D4-1383-4CFA-8079-7854981BEC5F}" type="sibTrans" cxnId="{63D8B031-9AA7-42DD-A5BA-151E724614D7}">
      <dgm:prSet/>
      <dgm:spPr/>
      <dgm:t>
        <a:bodyPr/>
        <a:lstStyle/>
        <a:p>
          <a:endParaRPr lang="en-US"/>
        </a:p>
      </dgm:t>
    </dgm:pt>
    <dgm:pt modelId="{A858737B-CF2A-4EAA-A5D4-3F7492C749E1}">
      <dgm:prSet/>
      <dgm:spPr/>
      <dgm:t>
        <a:bodyPr/>
        <a:lstStyle/>
        <a:p>
          <a:r>
            <a:rPr lang="en-US"/>
            <a:t>Make direct eye contact- it is a sign of respect</a:t>
          </a:r>
        </a:p>
      </dgm:t>
    </dgm:pt>
    <dgm:pt modelId="{FAEFB738-1CAF-4985-9E9E-4A3493884CBF}" type="parTrans" cxnId="{1CE9DE4F-9EA4-4104-8EFD-F82DD4E38C1C}">
      <dgm:prSet/>
      <dgm:spPr/>
      <dgm:t>
        <a:bodyPr/>
        <a:lstStyle/>
        <a:p>
          <a:endParaRPr lang="en-US"/>
        </a:p>
      </dgm:t>
    </dgm:pt>
    <dgm:pt modelId="{7505D5F7-814B-4C49-BBED-748C7567C23B}" type="sibTrans" cxnId="{1CE9DE4F-9EA4-4104-8EFD-F82DD4E38C1C}">
      <dgm:prSet/>
      <dgm:spPr/>
      <dgm:t>
        <a:bodyPr/>
        <a:lstStyle/>
        <a:p>
          <a:endParaRPr lang="en-US"/>
        </a:p>
      </dgm:t>
    </dgm:pt>
    <dgm:pt modelId="{9C760130-16EC-4BFE-BEBC-BDC157FE827A}">
      <dgm:prSet/>
      <dgm:spPr/>
      <dgm:t>
        <a:bodyPr/>
        <a:lstStyle/>
        <a:p>
          <a:r>
            <a:rPr lang="en-US"/>
            <a:t>Use</a:t>
          </a:r>
        </a:p>
      </dgm:t>
    </dgm:pt>
    <dgm:pt modelId="{52B863A3-61A2-4678-B2C9-17FCBF42546D}" type="parTrans" cxnId="{E0888AE2-093F-4A24-90F9-B58DC35F163F}">
      <dgm:prSet/>
      <dgm:spPr/>
      <dgm:t>
        <a:bodyPr/>
        <a:lstStyle/>
        <a:p>
          <a:endParaRPr lang="en-US"/>
        </a:p>
      </dgm:t>
    </dgm:pt>
    <dgm:pt modelId="{2569EC81-CCAE-4414-A5C6-1DDEBA431AD6}" type="sibTrans" cxnId="{E0888AE2-093F-4A24-90F9-B58DC35F163F}">
      <dgm:prSet/>
      <dgm:spPr/>
      <dgm:t>
        <a:bodyPr/>
        <a:lstStyle/>
        <a:p>
          <a:endParaRPr lang="en-US"/>
        </a:p>
      </dgm:t>
    </dgm:pt>
    <dgm:pt modelId="{D5BF5FB5-87C1-4F74-A435-6283E7496B6C}">
      <dgm:prSet/>
      <dgm:spPr/>
      <dgm:t>
        <a:bodyPr/>
        <a:lstStyle/>
        <a:p>
          <a:r>
            <a:rPr lang="en-US"/>
            <a:t>Use body language (do not have your head down, roll your eyes, arms folded, have your phone out)</a:t>
          </a:r>
        </a:p>
      </dgm:t>
    </dgm:pt>
    <dgm:pt modelId="{A2B880F6-E69E-483A-A7D5-51F2DBBB65D8}" type="parTrans" cxnId="{8D066CAF-6A82-4882-B272-459078A6CB29}">
      <dgm:prSet/>
      <dgm:spPr/>
      <dgm:t>
        <a:bodyPr/>
        <a:lstStyle/>
        <a:p>
          <a:endParaRPr lang="en-US"/>
        </a:p>
      </dgm:t>
    </dgm:pt>
    <dgm:pt modelId="{26FF8CA5-35C0-42AB-B02C-2B092B4F45B1}" type="sibTrans" cxnId="{8D066CAF-6A82-4882-B272-459078A6CB29}">
      <dgm:prSet/>
      <dgm:spPr/>
      <dgm:t>
        <a:bodyPr/>
        <a:lstStyle/>
        <a:p>
          <a:endParaRPr lang="en-US"/>
        </a:p>
      </dgm:t>
    </dgm:pt>
    <dgm:pt modelId="{16DE1E5D-4E5D-40A4-AA18-68D74704AE1C}">
      <dgm:prSet/>
      <dgm:spPr/>
      <dgm:t>
        <a:bodyPr/>
        <a:lstStyle/>
        <a:p>
          <a:r>
            <a:rPr lang="en-US"/>
            <a:t>Use</a:t>
          </a:r>
        </a:p>
      </dgm:t>
    </dgm:pt>
    <dgm:pt modelId="{8B568C18-478D-4098-BB90-C848620563C4}" type="parTrans" cxnId="{C5411C4A-1333-4C35-B13A-C66D03F41AF5}">
      <dgm:prSet/>
      <dgm:spPr/>
      <dgm:t>
        <a:bodyPr/>
        <a:lstStyle/>
        <a:p>
          <a:endParaRPr lang="en-US"/>
        </a:p>
      </dgm:t>
    </dgm:pt>
    <dgm:pt modelId="{262EE06E-3B53-4FD0-AB58-B406668E44EE}" type="sibTrans" cxnId="{C5411C4A-1333-4C35-B13A-C66D03F41AF5}">
      <dgm:prSet/>
      <dgm:spPr/>
      <dgm:t>
        <a:bodyPr/>
        <a:lstStyle/>
        <a:p>
          <a:endParaRPr lang="en-US"/>
        </a:p>
      </dgm:t>
    </dgm:pt>
    <dgm:pt modelId="{557C8D82-26A9-4FBE-8C83-69A2C7A35FAD}">
      <dgm:prSet/>
      <dgm:spPr/>
      <dgm:t>
        <a:bodyPr/>
        <a:lstStyle/>
        <a:p>
          <a:r>
            <a:rPr lang="en-US"/>
            <a:t>Use signals such as nodding your head to show that you are involved and interested.</a:t>
          </a:r>
        </a:p>
      </dgm:t>
    </dgm:pt>
    <dgm:pt modelId="{E388A0A3-7460-471D-B8EB-C2754B41F0E0}" type="parTrans" cxnId="{C71A5419-E82C-4B23-A8B9-FCE4C6463129}">
      <dgm:prSet/>
      <dgm:spPr/>
      <dgm:t>
        <a:bodyPr/>
        <a:lstStyle/>
        <a:p>
          <a:endParaRPr lang="en-US"/>
        </a:p>
      </dgm:t>
    </dgm:pt>
    <dgm:pt modelId="{9CCE4AF9-406D-46A7-AEDD-90E7D865BDEF}" type="sibTrans" cxnId="{C71A5419-E82C-4B23-A8B9-FCE4C6463129}">
      <dgm:prSet/>
      <dgm:spPr/>
      <dgm:t>
        <a:bodyPr/>
        <a:lstStyle/>
        <a:p>
          <a:endParaRPr lang="en-US"/>
        </a:p>
      </dgm:t>
    </dgm:pt>
    <dgm:pt modelId="{BC67657C-369A-416E-B036-628792766743}">
      <dgm:prSet/>
      <dgm:spPr/>
      <dgm:t>
        <a:bodyPr/>
        <a:lstStyle/>
        <a:p>
          <a:r>
            <a:rPr lang="en-US"/>
            <a:t>Do not interrupt</a:t>
          </a:r>
        </a:p>
      </dgm:t>
    </dgm:pt>
    <dgm:pt modelId="{02930AE0-7216-4C4A-B1AD-C732041E2488}" type="parTrans" cxnId="{D9AB4EF2-8392-4FAA-A40B-3A04395310DB}">
      <dgm:prSet/>
      <dgm:spPr/>
      <dgm:t>
        <a:bodyPr/>
        <a:lstStyle/>
        <a:p>
          <a:endParaRPr lang="en-US"/>
        </a:p>
      </dgm:t>
    </dgm:pt>
    <dgm:pt modelId="{94D2EC59-AF16-40BD-8DCC-5A6711174A4A}" type="sibTrans" cxnId="{D9AB4EF2-8392-4FAA-A40B-3A04395310DB}">
      <dgm:prSet/>
      <dgm:spPr/>
      <dgm:t>
        <a:bodyPr/>
        <a:lstStyle/>
        <a:p>
          <a:endParaRPr lang="en-US"/>
        </a:p>
      </dgm:t>
    </dgm:pt>
    <dgm:pt modelId="{390863AD-773F-471D-A9D4-2D3183E8D770}">
      <dgm:prSet/>
      <dgm:spPr/>
      <dgm:t>
        <a:bodyPr/>
        <a:lstStyle/>
        <a:p>
          <a:r>
            <a:rPr lang="en-US"/>
            <a:t>Do not interrupt the speaker- we tend to think of how we will respond while the person is talking.</a:t>
          </a:r>
        </a:p>
      </dgm:t>
    </dgm:pt>
    <dgm:pt modelId="{E05B739D-CA7C-448C-86FC-816F950C87A7}" type="parTrans" cxnId="{EE30C3A6-ACE9-4B99-A936-F5B3284CC016}">
      <dgm:prSet/>
      <dgm:spPr/>
      <dgm:t>
        <a:bodyPr/>
        <a:lstStyle/>
        <a:p>
          <a:endParaRPr lang="en-US"/>
        </a:p>
      </dgm:t>
    </dgm:pt>
    <dgm:pt modelId="{A760E896-DB55-4628-9731-854506A6DC6C}" type="sibTrans" cxnId="{EE30C3A6-ACE9-4B99-A936-F5B3284CC016}">
      <dgm:prSet/>
      <dgm:spPr/>
      <dgm:t>
        <a:bodyPr/>
        <a:lstStyle/>
        <a:p>
          <a:endParaRPr lang="en-US"/>
        </a:p>
      </dgm:t>
    </dgm:pt>
    <dgm:pt modelId="{791CCF25-2585-4E7A-B5E7-86D3FFE3BF51}">
      <dgm:prSet/>
      <dgm:spPr/>
      <dgm:t>
        <a:bodyPr/>
        <a:lstStyle/>
        <a:p>
          <a:r>
            <a:rPr lang="en-US"/>
            <a:t>Put away</a:t>
          </a:r>
        </a:p>
      </dgm:t>
    </dgm:pt>
    <dgm:pt modelId="{4C8639D6-59FE-441F-B3E2-727B63983099}" type="parTrans" cxnId="{9ECA518D-F76C-4694-9D6D-8ACEF2390CC7}">
      <dgm:prSet/>
      <dgm:spPr/>
      <dgm:t>
        <a:bodyPr/>
        <a:lstStyle/>
        <a:p>
          <a:endParaRPr lang="en-US"/>
        </a:p>
      </dgm:t>
    </dgm:pt>
    <dgm:pt modelId="{0BBA076B-3FF2-4F65-8466-8482D902801F}" type="sibTrans" cxnId="{9ECA518D-F76C-4694-9D6D-8ACEF2390CC7}">
      <dgm:prSet/>
      <dgm:spPr/>
      <dgm:t>
        <a:bodyPr/>
        <a:lstStyle/>
        <a:p>
          <a:endParaRPr lang="en-US"/>
        </a:p>
      </dgm:t>
    </dgm:pt>
    <dgm:pt modelId="{122E68C9-0501-4080-85EC-721602012757}">
      <dgm:prSet/>
      <dgm:spPr/>
      <dgm:t>
        <a:bodyPr/>
        <a:lstStyle/>
        <a:p>
          <a:r>
            <a:rPr lang="en-US"/>
            <a:t>Put away prejudices, images or assumptions that you have of the other person so you can focus on what they are saying (do not jump to conclusions!)</a:t>
          </a:r>
        </a:p>
      </dgm:t>
    </dgm:pt>
    <dgm:pt modelId="{732350F3-6FC8-43F2-80E8-E1DA558D4C4C}" type="parTrans" cxnId="{75F3829D-0C6B-46F2-B8DB-EEF4D873D837}">
      <dgm:prSet/>
      <dgm:spPr/>
      <dgm:t>
        <a:bodyPr/>
        <a:lstStyle/>
        <a:p>
          <a:endParaRPr lang="en-US"/>
        </a:p>
      </dgm:t>
    </dgm:pt>
    <dgm:pt modelId="{0AD293A5-9BDD-4414-864D-825F7334B83F}" type="sibTrans" cxnId="{75F3829D-0C6B-46F2-B8DB-EEF4D873D837}">
      <dgm:prSet/>
      <dgm:spPr/>
      <dgm:t>
        <a:bodyPr/>
        <a:lstStyle/>
        <a:p>
          <a:endParaRPr lang="en-US"/>
        </a:p>
      </dgm:t>
    </dgm:pt>
    <dgm:pt modelId="{51B3D79A-CB58-4217-A095-A58200AE884B}" type="pres">
      <dgm:prSet presAssocID="{DB15DC42-2319-4AF4-A33F-627ADF40DF53}" presName="Name0" presStyleCnt="0">
        <dgm:presLayoutVars>
          <dgm:dir/>
          <dgm:animLvl val="lvl"/>
          <dgm:resizeHandles val="exact"/>
        </dgm:presLayoutVars>
      </dgm:prSet>
      <dgm:spPr/>
    </dgm:pt>
    <dgm:pt modelId="{4B115224-CEB5-49AC-A884-A23EBE85F1E0}" type="pres">
      <dgm:prSet presAssocID="{791CCF25-2585-4E7A-B5E7-86D3FFE3BF51}" presName="boxAndChildren" presStyleCnt="0"/>
      <dgm:spPr/>
    </dgm:pt>
    <dgm:pt modelId="{ABBA59E3-973A-464C-B205-4E30252BFFC7}" type="pres">
      <dgm:prSet presAssocID="{791CCF25-2585-4E7A-B5E7-86D3FFE3BF51}" presName="parentTextBox" presStyleLbl="alignNode1" presStyleIdx="0" presStyleCnt="5"/>
      <dgm:spPr/>
    </dgm:pt>
    <dgm:pt modelId="{23451023-82FD-44D8-B538-48F257FE8740}" type="pres">
      <dgm:prSet presAssocID="{791CCF25-2585-4E7A-B5E7-86D3FFE3BF51}" presName="descendantBox" presStyleLbl="bgAccFollowNode1" presStyleIdx="0" presStyleCnt="5"/>
      <dgm:spPr/>
    </dgm:pt>
    <dgm:pt modelId="{752B8D57-753C-490C-9070-3AD00436D51E}" type="pres">
      <dgm:prSet presAssocID="{94D2EC59-AF16-40BD-8DCC-5A6711174A4A}" presName="sp" presStyleCnt="0"/>
      <dgm:spPr/>
    </dgm:pt>
    <dgm:pt modelId="{AAC7AEFC-11D1-4FE2-B778-E15540010C3F}" type="pres">
      <dgm:prSet presAssocID="{BC67657C-369A-416E-B036-628792766743}" presName="arrowAndChildren" presStyleCnt="0"/>
      <dgm:spPr/>
    </dgm:pt>
    <dgm:pt modelId="{5328A40D-8574-425A-837F-D68A7FA5AB8C}" type="pres">
      <dgm:prSet presAssocID="{BC67657C-369A-416E-B036-628792766743}" presName="parentTextArrow" presStyleLbl="node1" presStyleIdx="0" presStyleCnt="0"/>
      <dgm:spPr/>
    </dgm:pt>
    <dgm:pt modelId="{CD3FD5A3-4F58-40E7-8008-623F5F453019}" type="pres">
      <dgm:prSet presAssocID="{BC67657C-369A-416E-B036-628792766743}" presName="arrow" presStyleLbl="alignNode1" presStyleIdx="1" presStyleCnt="5"/>
      <dgm:spPr/>
    </dgm:pt>
    <dgm:pt modelId="{CDEB8577-9C5E-4B9C-8D2A-400E8EF3CA12}" type="pres">
      <dgm:prSet presAssocID="{BC67657C-369A-416E-B036-628792766743}" presName="descendantArrow" presStyleLbl="bgAccFollowNode1" presStyleIdx="1" presStyleCnt="5"/>
      <dgm:spPr/>
    </dgm:pt>
    <dgm:pt modelId="{E8A5B069-83D8-4F74-BA51-365DE126DA8A}" type="pres">
      <dgm:prSet presAssocID="{262EE06E-3B53-4FD0-AB58-B406668E44EE}" presName="sp" presStyleCnt="0"/>
      <dgm:spPr/>
    </dgm:pt>
    <dgm:pt modelId="{DD1D32D3-722C-4E76-8D84-79667568DA00}" type="pres">
      <dgm:prSet presAssocID="{16DE1E5D-4E5D-40A4-AA18-68D74704AE1C}" presName="arrowAndChildren" presStyleCnt="0"/>
      <dgm:spPr/>
    </dgm:pt>
    <dgm:pt modelId="{8F630D09-0FB2-4A12-B6A4-A92825D86F62}" type="pres">
      <dgm:prSet presAssocID="{16DE1E5D-4E5D-40A4-AA18-68D74704AE1C}" presName="parentTextArrow" presStyleLbl="node1" presStyleIdx="0" presStyleCnt="0"/>
      <dgm:spPr/>
    </dgm:pt>
    <dgm:pt modelId="{D3122205-1651-4A62-BFC3-9D2505FDA9BE}" type="pres">
      <dgm:prSet presAssocID="{16DE1E5D-4E5D-40A4-AA18-68D74704AE1C}" presName="arrow" presStyleLbl="alignNode1" presStyleIdx="2" presStyleCnt="5"/>
      <dgm:spPr/>
    </dgm:pt>
    <dgm:pt modelId="{7136039F-B3D7-4E26-BD33-019E5FCEDA4A}" type="pres">
      <dgm:prSet presAssocID="{16DE1E5D-4E5D-40A4-AA18-68D74704AE1C}" presName="descendantArrow" presStyleLbl="bgAccFollowNode1" presStyleIdx="2" presStyleCnt="5"/>
      <dgm:spPr/>
    </dgm:pt>
    <dgm:pt modelId="{88001725-F477-40B0-965C-6B919A0DFEE1}" type="pres">
      <dgm:prSet presAssocID="{2569EC81-CCAE-4414-A5C6-1DDEBA431AD6}" presName="sp" presStyleCnt="0"/>
      <dgm:spPr/>
    </dgm:pt>
    <dgm:pt modelId="{AEC12189-B0A5-4C8E-9B4B-4D9201B6B4A8}" type="pres">
      <dgm:prSet presAssocID="{9C760130-16EC-4BFE-BEBC-BDC157FE827A}" presName="arrowAndChildren" presStyleCnt="0"/>
      <dgm:spPr/>
    </dgm:pt>
    <dgm:pt modelId="{EA2F1BCA-3F93-4962-9D6D-B783CA538474}" type="pres">
      <dgm:prSet presAssocID="{9C760130-16EC-4BFE-BEBC-BDC157FE827A}" presName="parentTextArrow" presStyleLbl="node1" presStyleIdx="0" presStyleCnt="0"/>
      <dgm:spPr/>
    </dgm:pt>
    <dgm:pt modelId="{7A5BD824-98D2-4C93-B677-C6A015D46822}" type="pres">
      <dgm:prSet presAssocID="{9C760130-16EC-4BFE-BEBC-BDC157FE827A}" presName="arrow" presStyleLbl="alignNode1" presStyleIdx="3" presStyleCnt="5"/>
      <dgm:spPr/>
    </dgm:pt>
    <dgm:pt modelId="{23CABBF8-C309-41AF-B75E-DAFB6AC8F559}" type="pres">
      <dgm:prSet presAssocID="{9C760130-16EC-4BFE-BEBC-BDC157FE827A}" presName="descendantArrow" presStyleLbl="bgAccFollowNode1" presStyleIdx="3" presStyleCnt="5"/>
      <dgm:spPr/>
    </dgm:pt>
    <dgm:pt modelId="{ACCF80A6-820C-4F5D-BF95-C336090A22F9}" type="pres">
      <dgm:prSet presAssocID="{022B55D4-1383-4CFA-8079-7854981BEC5F}" presName="sp" presStyleCnt="0"/>
      <dgm:spPr/>
    </dgm:pt>
    <dgm:pt modelId="{1D2BD930-324F-4A1F-9216-85C9B9102554}" type="pres">
      <dgm:prSet presAssocID="{B3A6DB31-7F8F-4AB8-B849-9A83BBF6FA15}" presName="arrowAndChildren" presStyleCnt="0"/>
      <dgm:spPr/>
    </dgm:pt>
    <dgm:pt modelId="{88F3A2B7-250F-488D-BCF2-270D87328003}" type="pres">
      <dgm:prSet presAssocID="{B3A6DB31-7F8F-4AB8-B849-9A83BBF6FA15}" presName="parentTextArrow" presStyleLbl="node1" presStyleIdx="0" presStyleCnt="0"/>
      <dgm:spPr/>
    </dgm:pt>
    <dgm:pt modelId="{13EFFEB1-2EF8-46E2-A327-F5367132D1D6}" type="pres">
      <dgm:prSet presAssocID="{B3A6DB31-7F8F-4AB8-B849-9A83BBF6FA15}" presName="arrow" presStyleLbl="alignNode1" presStyleIdx="4" presStyleCnt="5"/>
      <dgm:spPr/>
    </dgm:pt>
    <dgm:pt modelId="{0BBD86AA-2C71-4CA7-8512-C51756FA3189}" type="pres">
      <dgm:prSet presAssocID="{B3A6DB31-7F8F-4AB8-B849-9A83BBF6FA15}" presName="descendantArrow" presStyleLbl="bgAccFollowNode1" presStyleIdx="4" presStyleCnt="5"/>
      <dgm:spPr/>
    </dgm:pt>
  </dgm:ptLst>
  <dgm:cxnLst>
    <dgm:cxn modelId="{06886816-12FC-4467-951C-CF7C212F944A}" type="presOf" srcId="{BC67657C-369A-416E-B036-628792766743}" destId="{5328A40D-8574-425A-837F-D68A7FA5AB8C}" srcOrd="0" destOrd="0" presId="urn:microsoft.com/office/officeart/2016/7/layout/VerticalDownArrowProcess"/>
    <dgm:cxn modelId="{C71A5419-E82C-4B23-A8B9-FCE4C6463129}" srcId="{16DE1E5D-4E5D-40A4-AA18-68D74704AE1C}" destId="{557C8D82-26A9-4FBE-8C83-69A2C7A35FAD}" srcOrd="0" destOrd="0" parTransId="{E388A0A3-7460-471D-B8EB-C2754B41F0E0}" sibTransId="{9CCE4AF9-406D-46A7-AEDD-90E7D865BDEF}"/>
    <dgm:cxn modelId="{63D8B031-9AA7-42DD-A5BA-151E724614D7}" srcId="{DB15DC42-2319-4AF4-A33F-627ADF40DF53}" destId="{B3A6DB31-7F8F-4AB8-B849-9A83BBF6FA15}" srcOrd="0" destOrd="0" parTransId="{37A8BD5C-BA40-4015-A0BE-487203AD3C2C}" sibTransId="{022B55D4-1383-4CFA-8079-7854981BEC5F}"/>
    <dgm:cxn modelId="{1076AB36-C3AB-41DD-AD20-54A096CEBB96}" type="presOf" srcId="{D5BF5FB5-87C1-4F74-A435-6283E7496B6C}" destId="{23CABBF8-C309-41AF-B75E-DAFB6AC8F559}" srcOrd="0" destOrd="0" presId="urn:microsoft.com/office/officeart/2016/7/layout/VerticalDownArrowProcess"/>
    <dgm:cxn modelId="{973E7D38-F4B5-4AEB-BC6B-33FB35AE2D49}" type="presOf" srcId="{DB15DC42-2319-4AF4-A33F-627ADF40DF53}" destId="{51B3D79A-CB58-4217-A095-A58200AE884B}" srcOrd="0" destOrd="0" presId="urn:microsoft.com/office/officeart/2016/7/layout/VerticalDownArrowProcess"/>
    <dgm:cxn modelId="{04FBC749-D8B5-468E-89F3-E3E82D5E9602}" type="presOf" srcId="{557C8D82-26A9-4FBE-8C83-69A2C7A35FAD}" destId="{7136039F-B3D7-4E26-BD33-019E5FCEDA4A}" srcOrd="0" destOrd="0" presId="urn:microsoft.com/office/officeart/2016/7/layout/VerticalDownArrowProcess"/>
    <dgm:cxn modelId="{C5411C4A-1333-4C35-B13A-C66D03F41AF5}" srcId="{DB15DC42-2319-4AF4-A33F-627ADF40DF53}" destId="{16DE1E5D-4E5D-40A4-AA18-68D74704AE1C}" srcOrd="2" destOrd="0" parTransId="{8B568C18-478D-4098-BB90-C848620563C4}" sibTransId="{262EE06E-3B53-4FD0-AB58-B406668E44EE}"/>
    <dgm:cxn modelId="{35868F4B-5C31-432C-B446-FA665425D912}" type="presOf" srcId="{B3A6DB31-7F8F-4AB8-B849-9A83BBF6FA15}" destId="{13EFFEB1-2EF8-46E2-A327-F5367132D1D6}" srcOrd="1" destOrd="0" presId="urn:microsoft.com/office/officeart/2016/7/layout/VerticalDownArrowProcess"/>
    <dgm:cxn modelId="{1CE9DE4F-9EA4-4104-8EFD-F82DD4E38C1C}" srcId="{B3A6DB31-7F8F-4AB8-B849-9A83BBF6FA15}" destId="{A858737B-CF2A-4EAA-A5D4-3F7492C749E1}" srcOrd="0" destOrd="0" parTransId="{FAEFB738-1CAF-4985-9E9E-4A3493884CBF}" sibTransId="{7505D5F7-814B-4C49-BBED-748C7567C23B}"/>
    <dgm:cxn modelId="{91798778-524B-4A61-8DBE-E41F2E768488}" type="presOf" srcId="{9C760130-16EC-4BFE-BEBC-BDC157FE827A}" destId="{EA2F1BCA-3F93-4962-9D6D-B783CA538474}" srcOrd="0" destOrd="0" presId="urn:microsoft.com/office/officeart/2016/7/layout/VerticalDownArrowProcess"/>
    <dgm:cxn modelId="{A8F0FC80-F3B2-427B-AF82-F92607A94255}" type="presOf" srcId="{B3A6DB31-7F8F-4AB8-B849-9A83BBF6FA15}" destId="{88F3A2B7-250F-488D-BCF2-270D87328003}" srcOrd="0" destOrd="0" presId="urn:microsoft.com/office/officeart/2016/7/layout/VerticalDownArrowProcess"/>
    <dgm:cxn modelId="{61BB408B-1CAB-4E66-82C3-B07CCF2152D2}" type="presOf" srcId="{16DE1E5D-4E5D-40A4-AA18-68D74704AE1C}" destId="{D3122205-1651-4A62-BFC3-9D2505FDA9BE}" srcOrd="1" destOrd="0" presId="urn:microsoft.com/office/officeart/2016/7/layout/VerticalDownArrowProcess"/>
    <dgm:cxn modelId="{9ECA518D-F76C-4694-9D6D-8ACEF2390CC7}" srcId="{DB15DC42-2319-4AF4-A33F-627ADF40DF53}" destId="{791CCF25-2585-4E7A-B5E7-86D3FFE3BF51}" srcOrd="4" destOrd="0" parTransId="{4C8639D6-59FE-441F-B3E2-727B63983099}" sibTransId="{0BBA076B-3FF2-4F65-8466-8482D902801F}"/>
    <dgm:cxn modelId="{9A08458F-699B-48C1-8AEE-31E6BA4866E7}" type="presOf" srcId="{390863AD-773F-471D-A9D4-2D3183E8D770}" destId="{CDEB8577-9C5E-4B9C-8D2A-400E8EF3CA12}" srcOrd="0" destOrd="0" presId="urn:microsoft.com/office/officeart/2016/7/layout/VerticalDownArrowProcess"/>
    <dgm:cxn modelId="{75F3829D-0C6B-46F2-B8DB-EEF4D873D837}" srcId="{791CCF25-2585-4E7A-B5E7-86D3FFE3BF51}" destId="{122E68C9-0501-4080-85EC-721602012757}" srcOrd="0" destOrd="0" parTransId="{732350F3-6FC8-43F2-80E8-E1DA558D4C4C}" sibTransId="{0AD293A5-9BDD-4414-864D-825F7334B83F}"/>
    <dgm:cxn modelId="{EE30C3A6-ACE9-4B99-A936-F5B3284CC016}" srcId="{BC67657C-369A-416E-B036-628792766743}" destId="{390863AD-773F-471D-A9D4-2D3183E8D770}" srcOrd="0" destOrd="0" parTransId="{E05B739D-CA7C-448C-86FC-816F950C87A7}" sibTransId="{A760E896-DB55-4628-9731-854506A6DC6C}"/>
    <dgm:cxn modelId="{8D066CAF-6A82-4882-B272-459078A6CB29}" srcId="{9C760130-16EC-4BFE-BEBC-BDC157FE827A}" destId="{D5BF5FB5-87C1-4F74-A435-6283E7496B6C}" srcOrd="0" destOrd="0" parTransId="{A2B880F6-E69E-483A-A7D5-51F2DBBB65D8}" sibTransId="{26FF8CA5-35C0-42AB-B02C-2B092B4F45B1}"/>
    <dgm:cxn modelId="{6F3443B3-5953-4D5D-B713-382C87F23D2D}" type="presOf" srcId="{9C760130-16EC-4BFE-BEBC-BDC157FE827A}" destId="{7A5BD824-98D2-4C93-B677-C6A015D46822}" srcOrd="1" destOrd="0" presId="urn:microsoft.com/office/officeart/2016/7/layout/VerticalDownArrowProcess"/>
    <dgm:cxn modelId="{D85F9DC9-6BA6-4E51-8CDF-5D26B23C6A2E}" type="presOf" srcId="{122E68C9-0501-4080-85EC-721602012757}" destId="{23451023-82FD-44D8-B538-48F257FE8740}" srcOrd="0" destOrd="0" presId="urn:microsoft.com/office/officeart/2016/7/layout/VerticalDownArrowProcess"/>
    <dgm:cxn modelId="{9B26B9CA-AC22-459C-B91F-E5E78D36988D}" type="presOf" srcId="{A858737B-CF2A-4EAA-A5D4-3F7492C749E1}" destId="{0BBD86AA-2C71-4CA7-8512-C51756FA3189}" srcOrd="0" destOrd="0" presId="urn:microsoft.com/office/officeart/2016/7/layout/VerticalDownArrowProcess"/>
    <dgm:cxn modelId="{613910E0-9FF4-4658-9C95-FE0E6EF0319B}" type="presOf" srcId="{16DE1E5D-4E5D-40A4-AA18-68D74704AE1C}" destId="{8F630D09-0FB2-4A12-B6A4-A92825D86F62}" srcOrd="0" destOrd="0" presId="urn:microsoft.com/office/officeart/2016/7/layout/VerticalDownArrowProcess"/>
    <dgm:cxn modelId="{E0888AE2-093F-4A24-90F9-B58DC35F163F}" srcId="{DB15DC42-2319-4AF4-A33F-627ADF40DF53}" destId="{9C760130-16EC-4BFE-BEBC-BDC157FE827A}" srcOrd="1" destOrd="0" parTransId="{52B863A3-61A2-4678-B2C9-17FCBF42546D}" sibTransId="{2569EC81-CCAE-4414-A5C6-1DDEBA431AD6}"/>
    <dgm:cxn modelId="{38C1FFE7-4519-4022-8878-AD6E7D7E7510}" type="presOf" srcId="{BC67657C-369A-416E-B036-628792766743}" destId="{CD3FD5A3-4F58-40E7-8008-623F5F453019}" srcOrd="1" destOrd="0" presId="urn:microsoft.com/office/officeart/2016/7/layout/VerticalDownArrowProcess"/>
    <dgm:cxn modelId="{D9AB4EF2-8392-4FAA-A40B-3A04395310DB}" srcId="{DB15DC42-2319-4AF4-A33F-627ADF40DF53}" destId="{BC67657C-369A-416E-B036-628792766743}" srcOrd="3" destOrd="0" parTransId="{02930AE0-7216-4C4A-B1AD-C732041E2488}" sibTransId="{94D2EC59-AF16-40BD-8DCC-5A6711174A4A}"/>
    <dgm:cxn modelId="{76AAC4FB-39D3-43D6-B69A-214685DC905D}" type="presOf" srcId="{791CCF25-2585-4E7A-B5E7-86D3FFE3BF51}" destId="{ABBA59E3-973A-464C-B205-4E30252BFFC7}" srcOrd="0" destOrd="0" presId="urn:microsoft.com/office/officeart/2016/7/layout/VerticalDownArrowProcess"/>
    <dgm:cxn modelId="{B2827FC1-1FE4-4474-BA14-1620E91C1663}" type="presParOf" srcId="{51B3D79A-CB58-4217-A095-A58200AE884B}" destId="{4B115224-CEB5-49AC-A884-A23EBE85F1E0}" srcOrd="0" destOrd="0" presId="urn:microsoft.com/office/officeart/2016/7/layout/VerticalDownArrowProcess"/>
    <dgm:cxn modelId="{327B2FDB-15DA-431F-AC2E-D0F2D2265078}" type="presParOf" srcId="{4B115224-CEB5-49AC-A884-A23EBE85F1E0}" destId="{ABBA59E3-973A-464C-B205-4E30252BFFC7}" srcOrd="0" destOrd="0" presId="urn:microsoft.com/office/officeart/2016/7/layout/VerticalDownArrowProcess"/>
    <dgm:cxn modelId="{3FE1D3B0-5EB8-4104-8135-C5AC054C9AEA}" type="presParOf" srcId="{4B115224-CEB5-49AC-A884-A23EBE85F1E0}" destId="{23451023-82FD-44D8-B538-48F257FE8740}" srcOrd="1" destOrd="0" presId="urn:microsoft.com/office/officeart/2016/7/layout/VerticalDownArrowProcess"/>
    <dgm:cxn modelId="{BA0A6810-6C45-4C43-A3CB-EF606D82BDCB}" type="presParOf" srcId="{51B3D79A-CB58-4217-A095-A58200AE884B}" destId="{752B8D57-753C-490C-9070-3AD00436D51E}" srcOrd="1" destOrd="0" presId="urn:microsoft.com/office/officeart/2016/7/layout/VerticalDownArrowProcess"/>
    <dgm:cxn modelId="{081F16F4-C7CB-433B-A01D-7416812D92E0}" type="presParOf" srcId="{51B3D79A-CB58-4217-A095-A58200AE884B}" destId="{AAC7AEFC-11D1-4FE2-B778-E15540010C3F}" srcOrd="2" destOrd="0" presId="urn:microsoft.com/office/officeart/2016/7/layout/VerticalDownArrowProcess"/>
    <dgm:cxn modelId="{28B23A3E-6E3C-41E7-B332-8E6FC56C105D}" type="presParOf" srcId="{AAC7AEFC-11D1-4FE2-B778-E15540010C3F}" destId="{5328A40D-8574-425A-837F-D68A7FA5AB8C}" srcOrd="0" destOrd="0" presId="urn:microsoft.com/office/officeart/2016/7/layout/VerticalDownArrowProcess"/>
    <dgm:cxn modelId="{8C41CF13-FFAF-4BAB-B931-C5200DA481B5}" type="presParOf" srcId="{AAC7AEFC-11D1-4FE2-B778-E15540010C3F}" destId="{CD3FD5A3-4F58-40E7-8008-623F5F453019}" srcOrd="1" destOrd="0" presId="urn:microsoft.com/office/officeart/2016/7/layout/VerticalDownArrowProcess"/>
    <dgm:cxn modelId="{775C51C3-3864-49D9-8DF8-134F288E5C2B}" type="presParOf" srcId="{AAC7AEFC-11D1-4FE2-B778-E15540010C3F}" destId="{CDEB8577-9C5E-4B9C-8D2A-400E8EF3CA12}" srcOrd="2" destOrd="0" presId="urn:microsoft.com/office/officeart/2016/7/layout/VerticalDownArrowProcess"/>
    <dgm:cxn modelId="{64797D86-0FD4-4A15-B594-21C429EFCB7D}" type="presParOf" srcId="{51B3D79A-CB58-4217-A095-A58200AE884B}" destId="{E8A5B069-83D8-4F74-BA51-365DE126DA8A}" srcOrd="3" destOrd="0" presId="urn:microsoft.com/office/officeart/2016/7/layout/VerticalDownArrowProcess"/>
    <dgm:cxn modelId="{3490A2CB-F076-4364-884B-E6FC4BAD3890}" type="presParOf" srcId="{51B3D79A-CB58-4217-A095-A58200AE884B}" destId="{DD1D32D3-722C-4E76-8D84-79667568DA00}" srcOrd="4" destOrd="0" presId="urn:microsoft.com/office/officeart/2016/7/layout/VerticalDownArrowProcess"/>
    <dgm:cxn modelId="{BE896FD2-1FB8-462E-B847-8B7B76605F8F}" type="presParOf" srcId="{DD1D32D3-722C-4E76-8D84-79667568DA00}" destId="{8F630D09-0FB2-4A12-B6A4-A92825D86F62}" srcOrd="0" destOrd="0" presId="urn:microsoft.com/office/officeart/2016/7/layout/VerticalDownArrowProcess"/>
    <dgm:cxn modelId="{777417A8-A4B4-4321-AAFA-9EE5BBCB700D}" type="presParOf" srcId="{DD1D32D3-722C-4E76-8D84-79667568DA00}" destId="{D3122205-1651-4A62-BFC3-9D2505FDA9BE}" srcOrd="1" destOrd="0" presId="urn:microsoft.com/office/officeart/2016/7/layout/VerticalDownArrowProcess"/>
    <dgm:cxn modelId="{035B6C28-1DC4-4EEE-B456-51A66BE5BEE1}" type="presParOf" srcId="{DD1D32D3-722C-4E76-8D84-79667568DA00}" destId="{7136039F-B3D7-4E26-BD33-019E5FCEDA4A}" srcOrd="2" destOrd="0" presId="urn:microsoft.com/office/officeart/2016/7/layout/VerticalDownArrowProcess"/>
    <dgm:cxn modelId="{6D0EA91F-7E7F-4ACA-B24B-0A0640FC58E4}" type="presParOf" srcId="{51B3D79A-CB58-4217-A095-A58200AE884B}" destId="{88001725-F477-40B0-965C-6B919A0DFEE1}" srcOrd="5" destOrd="0" presId="urn:microsoft.com/office/officeart/2016/7/layout/VerticalDownArrowProcess"/>
    <dgm:cxn modelId="{BDE5EA51-8C51-4B0F-B4F4-4F20B4E5126F}" type="presParOf" srcId="{51B3D79A-CB58-4217-A095-A58200AE884B}" destId="{AEC12189-B0A5-4C8E-9B4B-4D9201B6B4A8}" srcOrd="6" destOrd="0" presId="urn:microsoft.com/office/officeart/2016/7/layout/VerticalDownArrowProcess"/>
    <dgm:cxn modelId="{AFDF213A-71CA-4FC4-A173-5CF8ADA9D859}" type="presParOf" srcId="{AEC12189-B0A5-4C8E-9B4B-4D9201B6B4A8}" destId="{EA2F1BCA-3F93-4962-9D6D-B783CA538474}" srcOrd="0" destOrd="0" presId="urn:microsoft.com/office/officeart/2016/7/layout/VerticalDownArrowProcess"/>
    <dgm:cxn modelId="{3C42527D-F32E-4865-A9EE-25683DE1AE99}" type="presParOf" srcId="{AEC12189-B0A5-4C8E-9B4B-4D9201B6B4A8}" destId="{7A5BD824-98D2-4C93-B677-C6A015D46822}" srcOrd="1" destOrd="0" presId="urn:microsoft.com/office/officeart/2016/7/layout/VerticalDownArrowProcess"/>
    <dgm:cxn modelId="{F7045FDB-94DD-4651-B3E3-CBBEBCE00225}" type="presParOf" srcId="{AEC12189-B0A5-4C8E-9B4B-4D9201B6B4A8}" destId="{23CABBF8-C309-41AF-B75E-DAFB6AC8F559}" srcOrd="2" destOrd="0" presId="urn:microsoft.com/office/officeart/2016/7/layout/VerticalDownArrowProcess"/>
    <dgm:cxn modelId="{13C671CA-756E-4134-8A1F-3995C205E1B9}" type="presParOf" srcId="{51B3D79A-CB58-4217-A095-A58200AE884B}" destId="{ACCF80A6-820C-4F5D-BF95-C336090A22F9}" srcOrd="7" destOrd="0" presId="urn:microsoft.com/office/officeart/2016/7/layout/VerticalDownArrowProcess"/>
    <dgm:cxn modelId="{D77B2DD4-CD7E-4C41-A015-A7A83AA8E7A8}" type="presParOf" srcId="{51B3D79A-CB58-4217-A095-A58200AE884B}" destId="{1D2BD930-324F-4A1F-9216-85C9B9102554}" srcOrd="8" destOrd="0" presId="urn:microsoft.com/office/officeart/2016/7/layout/VerticalDownArrowProcess"/>
    <dgm:cxn modelId="{64A62FBE-4808-4F12-BD0A-62B0B8C3AAB7}" type="presParOf" srcId="{1D2BD930-324F-4A1F-9216-85C9B9102554}" destId="{88F3A2B7-250F-488D-BCF2-270D87328003}" srcOrd="0" destOrd="0" presId="urn:microsoft.com/office/officeart/2016/7/layout/VerticalDownArrowProcess"/>
    <dgm:cxn modelId="{6A508707-E7BD-4BA8-AAC8-73BD0F065D47}" type="presParOf" srcId="{1D2BD930-324F-4A1F-9216-85C9B9102554}" destId="{13EFFEB1-2EF8-46E2-A327-F5367132D1D6}" srcOrd="1" destOrd="0" presId="urn:microsoft.com/office/officeart/2016/7/layout/VerticalDownArrowProcess"/>
    <dgm:cxn modelId="{D850CE3B-5BA7-441C-B97F-2A047B4B5198}" type="presParOf" srcId="{1D2BD930-324F-4A1F-9216-85C9B9102554}" destId="{0BBD86AA-2C71-4CA7-8512-C51756FA3189}"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345459-7814-4960-BF8A-739CBB62BAC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857FF3B-AF2D-4513-9AD4-4CC684BEACDE}">
      <dgm:prSet/>
      <dgm:spPr/>
      <dgm:t>
        <a:bodyPr/>
        <a:lstStyle/>
        <a:p>
          <a:r>
            <a:rPr lang="en-US"/>
            <a:t>Power struggles</a:t>
          </a:r>
        </a:p>
      </dgm:t>
    </dgm:pt>
    <dgm:pt modelId="{2AB1507B-CFA1-4D59-A931-51F4158A9EDA}" type="parTrans" cxnId="{7F436899-288A-4741-945D-3DBF406409E9}">
      <dgm:prSet/>
      <dgm:spPr/>
      <dgm:t>
        <a:bodyPr/>
        <a:lstStyle/>
        <a:p>
          <a:endParaRPr lang="en-US"/>
        </a:p>
      </dgm:t>
    </dgm:pt>
    <dgm:pt modelId="{AAB7B28E-21C6-4E20-BA87-517618C46B18}" type="sibTrans" cxnId="{7F436899-288A-4741-945D-3DBF406409E9}">
      <dgm:prSet/>
      <dgm:spPr/>
      <dgm:t>
        <a:bodyPr/>
        <a:lstStyle/>
        <a:p>
          <a:endParaRPr lang="en-US"/>
        </a:p>
      </dgm:t>
    </dgm:pt>
    <dgm:pt modelId="{E197DA75-9225-4EB1-9E23-5126394F80AE}">
      <dgm:prSet/>
      <dgm:spPr/>
      <dgm:t>
        <a:bodyPr/>
        <a:lstStyle/>
        <a:p>
          <a:r>
            <a:rPr lang="en-US"/>
            <a:t>Loyalty</a:t>
          </a:r>
        </a:p>
      </dgm:t>
    </dgm:pt>
    <dgm:pt modelId="{74797057-5AF1-4C90-96FC-D48BBE92DCCE}" type="parTrans" cxnId="{CF3E994F-C707-4AD0-8F00-46A550EF2C60}">
      <dgm:prSet/>
      <dgm:spPr/>
      <dgm:t>
        <a:bodyPr/>
        <a:lstStyle/>
        <a:p>
          <a:endParaRPr lang="en-US"/>
        </a:p>
      </dgm:t>
    </dgm:pt>
    <dgm:pt modelId="{7639B7C7-4D0D-4C3E-B643-3A2F6194FE1C}" type="sibTrans" cxnId="{CF3E994F-C707-4AD0-8F00-46A550EF2C60}">
      <dgm:prSet/>
      <dgm:spPr/>
      <dgm:t>
        <a:bodyPr/>
        <a:lstStyle/>
        <a:p>
          <a:endParaRPr lang="en-US"/>
        </a:p>
      </dgm:t>
    </dgm:pt>
    <dgm:pt modelId="{74E6C221-9443-4E77-9B2E-679E9F035CB2}">
      <dgm:prSet/>
      <dgm:spPr/>
      <dgm:t>
        <a:bodyPr/>
        <a:lstStyle/>
        <a:p>
          <a:r>
            <a:rPr lang="en-US"/>
            <a:t>Jealousy/envy</a:t>
          </a:r>
        </a:p>
      </dgm:t>
    </dgm:pt>
    <dgm:pt modelId="{5CB83D19-50C4-4CBC-8BEB-C98032E33822}" type="parTrans" cxnId="{03C430D3-C7FA-448C-A452-DB12FD0E9617}">
      <dgm:prSet/>
      <dgm:spPr/>
      <dgm:t>
        <a:bodyPr/>
        <a:lstStyle/>
        <a:p>
          <a:endParaRPr lang="en-US"/>
        </a:p>
      </dgm:t>
    </dgm:pt>
    <dgm:pt modelId="{3B5724A2-AE65-4B87-B1BE-77E471EDFA60}" type="sibTrans" cxnId="{03C430D3-C7FA-448C-A452-DB12FD0E9617}">
      <dgm:prSet/>
      <dgm:spPr/>
      <dgm:t>
        <a:bodyPr/>
        <a:lstStyle/>
        <a:p>
          <a:endParaRPr lang="en-US"/>
        </a:p>
      </dgm:t>
    </dgm:pt>
    <dgm:pt modelId="{F96FFBDC-144A-45EB-BE35-0304D15C14B1}">
      <dgm:prSet/>
      <dgm:spPr/>
      <dgm:t>
        <a:bodyPr/>
        <a:lstStyle/>
        <a:p>
          <a:r>
            <a:rPr lang="en-US"/>
            <a:t>Property disputes</a:t>
          </a:r>
        </a:p>
      </dgm:t>
    </dgm:pt>
    <dgm:pt modelId="{3097ECAA-3C4A-4FBF-B2FD-260DC2A8E330}" type="parTrans" cxnId="{E723650C-08CC-4676-8C00-6C398D95B24A}">
      <dgm:prSet/>
      <dgm:spPr/>
      <dgm:t>
        <a:bodyPr/>
        <a:lstStyle/>
        <a:p>
          <a:endParaRPr lang="en-US"/>
        </a:p>
      </dgm:t>
    </dgm:pt>
    <dgm:pt modelId="{7C8A08B5-999F-4C1A-B969-EBDFF9CF7D83}" type="sibTrans" cxnId="{E723650C-08CC-4676-8C00-6C398D95B24A}">
      <dgm:prSet/>
      <dgm:spPr/>
      <dgm:t>
        <a:bodyPr/>
        <a:lstStyle/>
        <a:p>
          <a:endParaRPr lang="en-US"/>
        </a:p>
      </dgm:t>
    </dgm:pt>
    <dgm:pt modelId="{1A78C63A-F5C6-4FEF-859C-EB131BA07E71}">
      <dgm:prSet/>
      <dgm:spPr/>
      <dgm:t>
        <a:bodyPr/>
        <a:lstStyle/>
        <a:p>
          <a:r>
            <a:rPr lang="en-US"/>
            <a:t>Territory and space</a:t>
          </a:r>
        </a:p>
      </dgm:t>
    </dgm:pt>
    <dgm:pt modelId="{458CAAA2-039D-4E75-A032-1253F3BA6B4E}" type="parTrans" cxnId="{A86843A0-3BFB-49CE-A323-9107529CC6FF}">
      <dgm:prSet/>
      <dgm:spPr/>
      <dgm:t>
        <a:bodyPr/>
        <a:lstStyle/>
        <a:p>
          <a:endParaRPr lang="en-US"/>
        </a:p>
      </dgm:t>
    </dgm:pt>
    <dgm:pt modelId="{25E97048-7AAB-4279-A972-D5C958D30016}" type="sibTrans" cxnId="{A86843A0-3BFB-49CE-A323-9107529CC6FF}">
      <dgm:prSet/>
      <dgm:spPr/>
      <dgm:t>
        <a:bodyPr/>
        <a:lstStyle/>
        <a:p>
          <a:endParaRPr lang="en-US"/>
        </a:p>
      </dgm:t>
    </dgm:pt>
    <dgm:pt modelId="{6F094A38-783A-400E-A222-371EA34ABB19}" type="pres">
      <dgm:prSet presAssocID="{3C345459-7814-4960-BF8A-739CBB62BACA}" presName="linear" presStyleCnt="0">
        <dgm:presLayoutVars>
          <dgm:animLvl val="lvl"/>
          <dgm:resizeHandles val="exact"/>
        </dgm:presLayoutVars>
      </dgm:prSet>
      <dgm:spPr/>
    </dgm:pt>
    <dgm:pt modelId="{781F8CE5-B4CE-430B-9A22-32C475112C61}" type="pres">
      <dgm:prSet presAssocID="{C857FF3B-AF2D-4513-9AD4-4CC684BEACDE}" presName="parentText" presStyleLbl="node1" presStyleIdx="0" presStyleCnt="5">
        <dgm:presLayoutVars>
          <dgm:chMax val="0"/>
          <dgm:bulletEnabled val="1"/>
        </dgm:presLayoutVars>
      </dgm:prSet>
      <dgm:spPr/>
    </dgm:pt>
    <dgm:pt modelId="{822A2F2C-70C9-451B-A804-294F5E4237E4}" type="pres">
      <dgm:prSet presAssocID="{AAB7B28E-21C6-4E20-BA87-517618C46B18}" presName="spacer" presStyleCnt="0"/>
      <dgm:spPr/>
    </dgm:pt>
    <dgm:pt modelId="{315D100F-F613-4FA4-9FDF-62448008F33E}" type="pres">
      <dgm:prSet presAssocID="{E197DA75-9225-4EB1-9E23-5126394F80AE}" presName="parentText" presStyleLbl="node1" presStyleIdx="1" presStyleCnt="5">
        <dgm:presLayoutVars>
          <dgm:chMax val="0"/>
          <dgm:bulletEnabled val="1"/>
        </dgm:presLayoutVars>
      </dgm:prSet>
      <dgm:spPr/>
    </dgm:pt>
    <dgm:pt modelId="{4756E929-025B-4971-9989-383B33CD3425}" type="pres">
      <dgm:prSet presAssocID="{7639B7C7-4D0D-4C3E-B643-3A2F6194FE1C}" presName="spacer" presStyleCnt="0"/>
      <dgm:spPr/>
    </dgm:pt>
    <dgm:pt modelId="{A30E8E0C-D928-49C2-84EB-ECA480A888A5}" type="pres">
      <dgm:prSet presAssocID="{74E6C221-9443-4E77-9B2E-679E9F035CB2}" presName="parentText" presStyleLbl="node1" presStyleIdx="2" presStyleCnt="5">
        <dgm:presLayoutVars>
          <dgm:chMax val="0"/>
          <dgm:bulletEnabled val="1"/>
        </dgm:presLayoutVars>
      </dgm:prSet>
      <dgm:spPr/>
    </dgm:pt>
    <dgm:pt modelId="{8546B182-7347-46BC-833A-E3C024B5396C}" type="pres">
      <dgm:prSet presAssocID="{3B5724A2-AE65-4B87-B1BE-77E471EDFA60}" presName="spacer" presStyleCnt="0"/>
      <dgm:spPr/>
    </dgm:pt>
    <dgm:pt modelId="{8D383FF5-615A-48C7-861E-8DB411C14852}" type="pres">
      <dgm:prSet presAssocID="{F96FFBDC-144A-45EB-BE35-0304D15C14B1}" presName="parentText" presStyleLbl="node1" presStyleIdx="3" presStyleCnt="5">
        <dgm:presLayoutVars>
          <dgm:chMax val="0"/>
          <dgm:bulletEnabled val="1"/>
        </dgm:presLayoutVars>
      </dgm:prSet>
      <dgm:spPr/>
    </dgm:pt>
    <dgm:pt modelId="{4D5E71D3-04D3-47CF-BFD6-AA7E914CD8D6}" type="pres">
      <dgm:prSet presAssocID="{7C8A08B5-999F-4C1A-B969-EBDFF9CF7D83}" presName="spacer" presStyleCnt="0"/>
      <dgm:spPr/>
    </dgm:pt>
    <dgm:pt modelId="{C677406B-A442-4BB9-AA93-AA0ED5B8BCE5}" type="pres">
      <dgm:prSet presAssocID="{1A78C63A-F5C6-4FEF-859C-EB131BA07E71}" presName="parentText" presStyleLbl="node1" presStyleIdx="4" presStyleCnt="5">
        <dgm:presLayoutVars>
          <dgm:chMax val="0"/>
          <dgm:bulletEnabled val="1"/>
        </dgm:presLayoutVars>
      </dgm:prSet>
      <dgm:spPr/>
    </dgm:pt>
  </dgm:ptLst>
  <dgm:cxnLst>
    <dgm:cxn modelId="{931E8D08-3EC1-4779-92E4-F8B52F77C462}" type="presOf" srcId="{E197DA75-9225-4EB1-9E23-5126394F80AE}" destId="{315D100F-F613-4FA4-9FDF-62448008F33E}" srcOrd="0" destOrd="0" presId="urn:microsoft.com/office/officeart/2005/8/layout/vList2"/>
    <dgm:cxn modelId="{E723650C-08CC-4676-8C00-6C398D95B24A}" srcId="{3C345459-7814-4960-BF8A-739CBB62BACA}" destId="{F96FFBDC-144A-45EB-BE35-0304D15C14B1}" srcOrd="3" destOrd="0" parTransId="{3097ECAA-3C4A-4FBF-B2FD-260DC2A8E330}" sibTransId="{7C8A08B5-999F-4C1A-B969-EBDFF9CF7D83}"/>
    <dgm:cxn modelId="{6957930D-CDC3-4F2A-94C1-687996E8B7CD}" type="presOf" srcId="{74E6C221-9443-4E77-9B2E-679E9F035CB2}" destId="{A30E8E0C-D928-49C2-84EB-ECA480A888A5}" srcOrd="0" destOrd="0" presId="urn:microsoft.com/office/officeart/2005/8/layout/vList2"/>
    <dgm:cxn modelId="{651FEC3A-315B-413F-A20B-9A2FADCF6890}" type="presOf" srcId="{C857FF3B-AF2D-4513-9AD4-4CC684BEACDE}" destId="{781F8CE5-B4CE-430B-9A22-32C475112C61}" srcOrd="0" destOrd="0" presId="urn:microsoft.com/office/officeart/2005/8/layout/vList2"/>
    <dgm:cxn modelId="{CF3E994F-C707-4AD0-8F00-46A550EF2C60}" srcId="{3C345459-7814-4960-BF8A-739CBB62BACA}" destId="{E197DA75-9225-4EB1-9E23-5126394F80AE}" srcOrd="1" destOrd="0" parTransId="{74797057-5AF1-4C90-96FC-D48BBE92DCCE}" sibTransId="{7639B7C7-4D0D-4C3E-B643-3A2F6194FE1C}"/>
    <dgm:cxn modelId="{09B70F75-182C-4481-BE3B-E324C5FC9CFE}" type="presOf" srcId="{1A78C63A-F5C6-4FEF-859C-EB131BA07E71}" destId="{C677406B-A442-4BB9-AA93-AA0ED5B8BCE5}" srcOrd="0" destOrd="0" presId="urn:microsoft.com/office/officeart/2005/8/layout/vList2"/>
    <dgm:cxn modelId="{2AB1D558-3538-4DB2-9124-FB8284F72B39}" type="presOf" srcId="{3C345459-7814-4960-BF8A-739CBB62BACA}" destId="{6F094A38-783A-400E-A222-371EA34ABB19}" srcOrd="0" destOrd="0" presId="urn:microsoft.com/office/officeart/2005/8/layout/vList2"/>
    <dgm:cxn modelId="{89264499-4149-4FA8-B3C1-B1510D030CD6}" type="presOf" srcId="{F96FFBDC-144A-45EB-BE35-0304D15C14B1}" destId="{8D383FF5-615A-48C7-861E-8DB411C14852}" srcOrd="0" destOrd="0" presId="urn:microsoft.com/office/officeart/2005/8/layout/vList2"/>
    <dgm:cxn modelId="{7F436899-288A-4741-945D-3DBF406409E9}" srcId="{3C345459-7814-4960-BF8A-739CBB62BACA}" destId="{C857FF3B-AF2D-4513-9AD4-4CC684BEACDE}" srcOrd="0" destOrd="0" parTransId="{2AB1507B-CFA1-4D59-A931-51F4158A9EDA}" sibTransId="{AAB7B28E-21C6-4E20-BA87-517618C46B18}"/>
    <dgm:cxn modelId="{A86843A0-3BFB-49CE-A323-9107529CC6FF}" srcId="{3C345459-7814-4960-BF8A-739CBB62BACA}" destId="{1A78C63A-F5C6-4FEF-859C-EB131BA07E71}" srcOrd="4" destOrd="0" parTransId="{458CAAA2-039D-4E75-A032-1253F3BA6B4E}" sibTransId="{25E97048-7AAB-4279-A972-D5C958D30016}"/>
    <dgm:cxn modelId="{03C430D3-C7FA-448C-A452-DB12FD0E9617}" srcId="{3C345459-7814-4960-BF8A-739CBB62BACA}" destId="{74E6C221-9443-4E77-9B2E-679E9F035CB2}" srcOrd="2" destOrd="0" parTransId="{5CB83D19-50C4-4CBC-8BEB-C98032E33822}" sibTransId="{3B5724A2-AE65-4B87-B1BE-77E471EDFA60}"/>
    <dgm:cxn modelId="{8FB258BE-9F5A-45E0-A454-E7310CC1DBFA}" type="presParOf" srcId="{6F094A38-783A-400E-A222-371EA34ABB19}" destId="{781F8CE5-B4CE-430B-9A22-32C475112C61}" srcOrd="0" destOrd="0" presId="urn:microsoft.com/office/officeart/2005/8/layout/vList2"/>
    <dgm:cxn modelId="{4C3DB633-A0D8-4564-B471-61A415EDC68F}" type="presParOf" srcId="{6F094A38-783A-400E-A222-371EA34ABB19}" destId="{822A2F2C-70C9-451B-A804-294F5E4237E4}" srcOrd="1" destOrd="0" presId="urn:microsoft.com/office/officeart/2005/8/layout/vList2"/>
    <dgm:cxn modelId="{659B1F30-5CB5-4039-8824-9294D1967C1B}" type="presParOf" srcId="{6F094A38-783A-400E-A222-371EA34ABB19}" destId="{315D100F-F613-4FA4-9FDF-62448008F33E}" srcOrd="2" destOrd="0" presId="urn:microsoft.com/office/officeart/2005/8/layout/vList2"/>
    <dgm:cxn modelId="{255BAF5E-91F5-4CA4-A1BC-B1790D1EBC5A}" type="presParOf" srcId="{6F094A38-783A-400E-A222-371EA34ABB19}" destId="{4756E929-025B-4971-9989-383B33CD3425}" srcOrd="3" destOrd="0" presId="urn:microsoft.com/office/officeart/2005/8/layout/vList2"/>
    <dgm:cxn modelId="{D0002FF7-2C54-4C24-99E1-A49FABDCC1F7}" type="presParOf" srcId="{6F094A38-783A-400E-A222-371EA34ABB19}" destId="{A30E8E0C-D928-49C2-84EB-ECA480A888A5}" srcOrd="4" destOrd="0" presId="urn:microsoft.com/office/officeart/2005/8/layout/vList2"/>
    <dgm:cxn modelId="{4D43DD58-B613-40FF-873D-8D6E1D819BD2}" type="presParOf" srcId="{6F094A38-783A-400E-A222-371EA34ABB19}" destId="{8546B182-7347-46BC-833A-E3C024B5396C}" srcOrd="5" destOrd="0" presId="urn:microsoft.com/office/officeart/2005/8/layout/vList2"/>
    <dgm:cxn modelId="{F166F3BD-1DCB-4EF5-B24C-BAAD1DB7146D}" type="presParOf" srcId="{6F094A38-783A-400E-A222-371EA34ABB19}" destId="{8D383FF5-615A-48C7-861E-8DB411C14852}" srcOrd="6" destOrd="0" presId="urn:microsoft.com/office/officeart/2005/8/layout/vList2"/>
    <dgm:cxn modelId="{64649274-45EE-4480-9A84-381B469A5F9F}" type="presParOf" srcId="{6F094A38-783A-400E-A222-371EA34ABB19}" destId="{4D5E71D3-04D3-47CF-BFD6-AA7E914CD8D6}" srcOrd="7" destOrd="0" presId="urn:microsoft.com/office/officeart/2005/8/layout/vList2"/>
    <dgm:cxn modelId="{7F97FB26-1676-44F9-A579-7408392F7489}" type="presParOf" srcId="{6F094A38-783A-400E-A222-371EA34ABB19}" destId="{C677406B-A442-4BB9-AA93-AA0ED5B8BCE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5CAAC6-A9BA-4A9D-947F-7F1093093135}"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025CFE8-A90F-457F-A6DE-5F78C77AAEAC}">
      <dgm:prSet/>
      <dgm:spPr/>
      <dgm:t>
        <a:bodyPr/>
        <a:lstStyle/>
        <a:p>
          <a:r>
            <a:rPr lang="en-US" dirty="0">
              <a:highlight>
                <a:srgbClr val="FFFF00"/>
              </a:highlight>
            </a:rPr>
            <a:t>Negotiation</a:t>
          </a:r>
          <a:r>
            <a:rPr lang="en-US" dirty="0"/>
            <a:t>- the use of communication and often compromise to settle a disagreement. It involves talking, listening, considering the other person’s point of view, compromising if necessary and devising a plan to resolve the conflict. </a:t>
          </a:r>
        </a:p>
      </dgm:t>
    </dgm:pt>
    <dgm:pt modelId="{07C29BBE-F754-4D57-A27F-91E54CF8DB08}" type="parTrans" cxnId="{B6C9927F-3AD1-4C42-B7BD-F244A05CF6A1}">
      <dgm:prSet/>
      <dgm:spPr/>
      <dgm:t>
        <a:bodyPr/>
        <a:lstStyle/>
        <a:p>
          <a:endParaRPr lang="en-US"/>
        </a:p>
      </dgm:t>
    </dgm:pt>
    <dgm:pt modelId="{156AE87E-C642-453C-BE1B-AD8ACE2DF5B7}" type="sibTrans" cxnId="{B6C9927F-3AD1-4C42-B7BD-F244A05CF6A1}">
      <dgm:prSet/>
      <dgm:spPr/>
      <dgm:t>
        <a:bodyPr/>
        <a:lstStyle/>
        <a:p>
          <a:endParaRPr lang="en-US"/>
        </a:p>
      </dgm:t>
    </dgm:pt>
    <dgm:pt modelId="{FB7C28C3-C345-4084-965F-F969E9D9D2F5}">
      <dgm:prSet/>
      <dgm:spPr/>
      <dgm:t>
        <a:bodyPr/>
        <a:lstStyle/>
        <a:p>
          <a:r>
            <a:rPr lang="en-US" dirty="0">
              <a:highlight>
                <a:srgbClr val="FFFF00"/>
              </a:highlight>
            </a:rPr>
            <a:t>Mediation (</a:t>
          </a:r>
          <a:r>
            <a:rPr lang="en-US" dirty="0" err="1">
              <a:highlight>
                <a:srgbClr val="FFFF00"/>
              </a:highlight>
            </a:rPr>
            <a:t>mee</a:t>
          </a:r>
          <a:r>
            <a:rPr lang="en-US" dirty="0">
              <a:highlight>
                <a:srgbClr val="FFFF00"/>
              </a:highlight>
            </a:rPr>
            <a:t>-dee-A-shin)- </a:t>
          </a:r>
          <a:r>
            <a:rPr lang="en-US" dirty="0"/>
            <a:t>a process in which specially trained people help others resolve their conflicts peacefully. (i.e. custody battles)</a:t>
          </a:r>
        </a:p>
      </dgm:t>
    </dgm:pt>
    <dgm:pt modelId="{4401FA14-5614-401D-89AB-63EA2DEAF2A0}" type="parTrans" cxnId="{563DB2D9-A0EC-4056-8A7B-E71D7D0EC109}">
      <dgm:prSet/>
      <dgm:spPr/>
      <dgm:t>
        <a:bodyPr/>
        <a:lstStyle/>
        <a:p>
          <a:endParaRPr lang="en-US"/>
        </a:p>
      </dgm:t>
    </dgm:pt>
    <dgm:pt modelId="{178368A1-5419-4215-B677-C16CF155329D}" type="sibTrans" cxnId="{563DB2D9-A0EC-4056-8A7B-E71D7D0EC109}">
      <dgm:prSet/>
      <dgm:spPr/>
      <dgm:t>
        <a:bodyPr/>
        <a:lstStyle/>
        <a:p>
          <a:endParaRPr lang="en-US"/>
        </a:p>
      </dgm:t>
    </dgm:pt>
    <dgm:pt modelId="{106A0CFB-00A7-4DEF-95EB-E93FFBBE96D1}">
      <dgm:prSet/>
      <dgm:spPr/>
      <dgm:t>
        <a:bodyPr/>
        <a:lstStyle/>
        <a:p>
          <a:r>
            <a:rPr lang="en-US" dirty="0">
              <a:highlight>
                <a:srgbClr val="FFFF00"/>
              </a:highlight>
            </a:rPr>
            <a:t>Confidentiality</a:t>
          </a:r>
          <a:r>
            <a:rPr lang="en-US" dirty="0"/>
            <a:t>- Respecting the privacy of both parties and keeping details secret. </a:t>
          </a:r>
        </a:p>
      </dgm:t>
    </dgm:pt>
    <dgm:pt modelId="{DBB5DC0D-53EB-4D61-8E62-389BEEC23442}" type="parTrans" cxnId="{E36B7C57-E42F-463D-944F-BFCFB5725482}">
      <dgm:prSet/>
      <dgm:spPr/>
      <dgm:t>
        <a:bodyPr/>
        <a:lstStyle/>
        <a:p>
          <a:endParaRPr lang="en-US"/>
        </a:p>
      </dgm:t>
    </dgm:pt>
    <dgm:pt modelId="{61B3F310-E557-4035-83E4-C80EF3841030}" type="sibTrans" cxnId="{E36B7C57-E42F-463D-944F-BFCFB5725482}">
      <dgm:prSet/>
      <dgm:spPr/>
      <dgm:t>
        <a:bodyPr/>
        <a:lstStyle/>
        <a:p>
          <a:endParaRPr lang="en-US"/>
        </a:p>
      </dgm:t>
    </dgm:pt>
    <dgm:pt modelId="{31EBB45C-AB77-4720-A4B6-35DB889562B9}">
      <dgm:prSet/>
      <dgm:spPr/>
      <dgm:t>
        <a:bodyPr/>
        <a:lstStyle/>
        <a:p>
          <a:r>
            <a:rPr lang="en-US" dirty="0">
              <a:highlight>
                <a:srgbClr val="FFFF00"/>
              </a:highlight>
            </a:rPr>
            <a:t>Peer mediators- </a:t>
          </a:r>
          <a:r>
            <a:rPr lang="en-US" dirty="0"/>
            <a:t>students trained to help other students find fair resolutions to conflicts and disagreements. </a:t>
          </a:r>
        </a:p>
      </dgm:t>
    </dgm:pt>
    <dgm:pt modelId="{E5C4001E-94DF-4A4D-89EB-A168CF357A74}" type="parTrans" cxnId="{657B8FFC-80D0-4163-9917-B77C4394FC3A}">
      <dgm:prSet/>
      <dgm:spPr/>
      <dgm:t>
        <a:bodyPr/>
        <a:lstStyle/>
        <a:p>
          <a:endParaRPr lang="en-US"/>
        </a:p>
      </dgm:t>
    </dgm:pt>
    <dgm:pt modelId="{72D7DF12-4DDF-45E9-BE57-E9EFBB1B6ADC}" type="sibTrans" cxnId="{657B8FFC-80D0-4163-9917-B77C4394FC3A}">
      <dgm:prSet/>
      <dgm:spPr/>
      <dgm:t>
        <a:bodyPr/>
        <a:lstStyle/>
        <a:p>
          <a:endParaRPr lang="en-US"/>
        </a:p>
      </dgm:t>
    </dgm:pt>
    <dgm:pt modelId="{B2B823B3-915A-4881-8639-8802191643FF}" type="pres">
      <dgm:prSet presAssocID="{DC5CAAC6-A9BA-4A9D-947F-7F1093093135}" presName="vert0" presStyleCnt="0">
        <dgm:presLayoutVars>
          <dgm:dir/>
          <dgm:animOne val="branch"/>
          <dgm:animLvl val="lvl"/>
        </dgm:presLayoutVars>
      </dgm:prSet>
      <dgm:spPr/>
    </dgm:pt>
    <dgm:pt modelId="{51136166-2E4B-4751-A0F6-F1675FF5ABC8}" type="pres">
      <dgm:prSet presAssocID="{4025CFE8-A90F-457F-A6DE-5F78C77AAEAC}" presName="thickLine" presStyleLbl="alignNode1" presStyleIdx="0" presStyleCnt="4"/>
      <dgm:spPr/>
    </dgm:pt>
    <dgm:pt modelId="{57CFAAE8-6F8E-49ED-99CF-3D783BD048F9}" type="pres">
      <dgm:prSet presAssocID="{4025CFE8-A90F-457F-A6DE-5F78C77AAEAC}" presName="horz1" presStyleCnt="0"/>
      <dgm:spPr/>
    </dgm:pt>
    <dgm:pt modelId="{2791A644-2CB0-4B53-9B9C-F72B0BB3686D}" type="pres">
      <dgm:prSet presAssocID="{4025CFE8-A90F-457F-A6DE-5F78C77AAEAC}" presName="tx1" presStyleLbl="revTx" presStyleIdx="0" presStyleCnt="4"/>
      <dgm:spPr/>
    </dgm:pt>
    <dgm:pt modelId="{5FF39ACB-09E7-4D3C-B01F-0E778CD1B2A9}" type="pres">
      <dgm:prSet presAssocID="{4025CFE8-A90F-457F-A6DE-5F78C77AAEAC}" presName="vert1" presStyleCnt="0"/>
      <dgm:spPr/>
    </dgm:pt>
    <dgm:pt modelId="{B5971A38-C40A-4D6C-B2DB-9CC352942576}" type="pres">
      <dgm:prSet presAssocID="{FB7C28C3-C345-4084-965F-F969E9D9D2F5}" presName="thickLine" presStyleLbl="alignNode1" presStyleIdx="1" presStyleCnt="4"/>
      <dgm:spPr/>
    </dgm:pt>
    <dgm:pt modelId="{E10E3302-A72B-44C8-8E7A-BFD0A0872096}" type="pres">
      <dgm:prSet presAssocID="{FB7C28C3-C345-4084-965F-F969E9D9D2F5}" presName="horz1" presStyleCnt="0"/>
      <dgm:spPr/>
    </dgm:pt>
    <dgm:pt modelId="{2D124AC0-D113-4D04-809A-A162EC1A59A8}" type="pres">
      <dgm:prSet presAssocID="{FB7C28C3-C345-4084-965F-F969E9D9D2F5}" presName="tx1" presStyleLbl="revTx" presStyleIdx="1" presStyleCnt="4"/>
      <dgm:spPr/>
    </dgm:pt>
    <dgm:pt modelId="{8B939352-93C5-4671-A205-E9FE4F33E1F5}" type="pres">
      <dgm:prSet presAssocID="{FB7C28C3-C345-4084-965F-F969E9D9D2F5}" presName="vert1" presStyleCnt="0"/>
      <dgm:spPr/>
    </dgm:pt>
    <dgm:pt modelId="{03289E2B-D16E-4544-88C3-29137E47626D}" type="pres">
      <dgm:prSet presAssocID="{106A0CFB-00A7-4DEF-95EB-E93FFBBE96D1}" presName="thickLine" presStyleLbl="alignNode1" presStyleIdx="2" presStyleCnt="4"/>
      <dgm:spPr/>
    </dgm:pt>
    <dgm:pt modelId="{809902FB-8816-412F-89ED-B7A3F24854F9}" type="pres">
      <dgm:prSet presAssocID="{106A0CFB-00A7-4DEF-95EB-E93FFBBE96D1}" presName="horz1" presStyleCnt="0"/>
      <dgm:spPr/>
    </dgm:pt>
    <dgm:pt modelId="{9377EB7D-8A16-4FF6-8956-54BCDFECB979}" type="pres">
      <dgm:prSet presAssocID="{106A0CFB-00A7-4DEF-95EB-E93FFBBE96D1}" presName="tx1" presStyleLbl="revTx" presStyleIdx="2" presStyleCnt="4"/>
      <dgm:spPr/>
    </dgm:pt>
    <dgm:pt modelId="{F3175584-671C-491A-B4F5-10F05DFEFC75}" type="pres">
      <dgm:prSet presAssocID="{106A0CFB-00A7-4DEF-95EB-E93FFBBE96D1}" presName="vert1" presStyleCnt="0"/>
      <dgm:spPr/>
    </dgm:pt>
    <dgm:pt modelId="{C9E78E0D-B6B4-4D18-881D-E02A283CC26C}" type="pres">
      <dgm:prSet presAssocID="{31EBB45C-AB77-4720-A4B6-35DB889562B9}" presName="thickLine" presStyleLbl="alignNode1" presStyleIdx="3" presStyleCnt="4"/>
      <dgm:spPr/>
    </dgm:pt>
    <dgm:pt modelId="{89B8B730-F988-4594-B9C7-30EE2D6F80AF}" type="pres">
      <dgm:prSet presAssocID="{31EBB45C-AB77-4720-A4B6-35DB889562B9}" presName="horz1" presStyleCnt="0"/>
      <dgm:spPr/>
    </dgm:pt>
    <dgm:pt modelId="{D6C6EC0F-623A-43E8-BF88-A119AD88D8B2}" type="pres">
      <dgm:prSet presAssocID="{31EBB45C-AB77-4720-A4B6-35DB889562B9}" presName="tx1" presStyleLbl="revTx" presStyleIdx="3" presStyleCnt="4"/>
      <dgm:spPr/>
    </dgm:pt>
    <dgm:pt modelId="{532448B2-75E7-4FC4-AADB-277D809965DA}" type="pres">
      <dgm:prSet presAssocID="{31EBB45C-AB77-4720-A4B6-35DB889562B9}" presName="vert1" presStyleCnt="0"/>
      <dgm:spPr/>
    </dgm:pt>
  </dgm:ptLst>
  <dgm:cxnLst>
    <dgm:cxn modelId="{478F8606-8B3E-4785-9B57-258C5B892644}" type="presOf" srcId="{DC5CAAC6-A9BA-4A9D-947F-7F1093093135}" destId="{B2B823B3-915A-4881-8639-8802191643FF}" srcOrd="0" destOrd="0" presId="urn:microsoft.com/office/officeart/2008/layout/LinedList"/>
    <dgm:cxn modelId="{81508B19-8788-4C6B-83D9-689950B1A04A}" type="presOf" srcId="{4025CFE8-A90F-457F-A6DE-5F78C77AAEAC}" destId="{2791A644-2CB0-4B53-9B9C-F72B0BB3686D}" srcOrd="0" destOrd="0" presId="urn:microsoft.com/office/officeart/2008/layout/LinedList"/>
    <dgm:cxn modelId="{FCCFC14D-F27E-4647-AF47-7FD6B1C31507}" type="presOf" srcId="{31EBB45C-AB77-4720-A4B6-35DB889562B9}" destId="{D6C6EC0F-623A-43E8-BF88-A119AD88D8B2}" srcOrd="0" destOrd="0" presId="urn:microsoft.com/office/officeart/2008/layout/LinedList"/>
    <dgm:cxn modelId="{E36B7C57-E42F-463D-944F-BFCFB5725482}" srcId="{DC5CAAC6-A9BA-4A9D-947F-7F1093093135}" destId="{106A0CFB-00A7-4DEF-95EB-E93FFBBE96D1}" srcOrd="2" destOrd="0" parTransId="{DBB5DC0D-53EB-4D61-8E62-389BEEC23442}" sibTransId="{61B3F310-E557-4035-83E4-C80EF3841030}"/>
    <dgm:cxn modelId="{F6D03C58-D4A8-44F5-B3F3-E07B5B0CBFB4}" type="presOf" srcId="{FB7C28C3-C345-4084-965F-F969E9D9D2F5}" destId="{2D124AC0-D113-4D04-809A-A162EC1A59A8}" srcOrd="0" destOrd="0" presId="urn:microsoft.com/office/officeart/2008/layout/LinedList"/>
    <dgm:cxn modelId="{B6C9927F-3AD1-4C42-B7BD-F244A05CF6A1}" srcId="{DC5CAAC6-A9BA-4A9D-947F-7F1093093135}" destId="{4025CFE8-A90F-457F-A6DE-5F78C77AAEAC}" srcOrd="0" destOrd="0" parTransId="{07C29BBE-F754-4D57-A27F-91E54CF8DB08}" sibTransId="{156AE87E-C642-453C-BE1B-AD8ACE2DF5B7}"/>
    <dgm:cxn modelId="{1EE62982-936A-49CA-86CB-CBB117369265}" type="presOf" srcId="{106A0CFB-00A7-4DEF-95EB-E93FFBBE96D1}" destId="{9377EB7D-8A16-4FF6-8956-54BCDFECB979}" srcOrd="0" destOrd="0" presId="urn:microsoft.com/office/officeart/2008/layout/LinedList"/>
    <dgm:cxn modelId="{563DB2D9-A0EC-4056-8A7B-E71D7D0EC109}" srcId="{DC5CAAC6-A9BA-4A9D-947F-7F1093093135}" destId="{FB7C28C3-C345-4084-965F-F969E9D9D2F5}" srcOrd="1" destOrd="0" parTransId="{4401FA14-5614-401D-89AB-63EA2DEAF2A0}" sibTransId="{178368A1-5419-4215-B677-C16CF155329D}"/>
    <dgm:cxn modelId="{657B8FFC-80D0-4163-9917-B77C4394FC3A}" srcId="{DC5CAAC6-A9BA-4A9D-947F-7F1093093135}" destId="{31EBB45C-AB77-4720-A4B6-35DB889562B9}" srcOrd="3" destOrd="0" parTransId="{E5C4001E-94DF-4A4D-89EB-A168CF357A74}" sibTransId="{72D7DF12-4DDF-45E9-BE57-E9EFBB1B6ADC}"/>
    <dgm:cxn modelId="{484666A9-671D-42F2-9C0B-D121A66E44D0}" type="presParOf" srcId="{B2B823B3-915A-4881-8639-8802191643FF}" destId="{51136166-2E4B-4751-A0F6-F1675FF5ABC8}" srcOrd="0" destOrd="0" presId="urn:microsoft.com/office/officeart/2008/layout/LinedList"/>
    <dgm:cxn modelId="{9067695E-0869-41CC-8B30-06E524145092}" type="presParOf" srcId="{B2B823B3-915A-4881-8639-8802191643FF}" destId="{57CFAAE8-6F8E-49ED-99CF-3D783BD048F9}" srcOrd="1" destOrd="0" presId="urn:microsoft.com/office/officeart/2008/layout/LinedList"/>
    <dgm:cxn modelId="{98170493-9367-463B-AC37-D20D071B040C}" type="presParOf" srcId="{57CFAAE8-6F8E-49ED-99CF-3D783BD048F9}" destId="{2791A644-2CB0-4B53-9B9C-F72B0BB3686D}" srcOrd="0" destOrd="0" presId="urn:microsoft.com/office/officeart/2008/layout/LinedList"/>
    <dgm:cxn modelId="{09311AE3-D911-43E1-A0C5-5DB1209CD0AD}" type="presParOf" srcId="{57CFAAE8-6F8E-49ED-99CF-3D783BD048F9}" destId="{5FF39ACB-09E7-4D3C-B01F-0E778CD1B2A9}" srcOrd="1" destOrd="0" presId="urn:microsoft.com/office/officeart/2008/layout/LinedList"/>
    <dgm:cxn modelId="{C6855773-C9C3-4AA2-BE22-DDEFCBE27BA0}" type="presParOf" srcId="{B2B823B3-915A-4881-8639-8802191643FF}" destId="{B5971A38-C40A-4D6C-B2DB-9CC352942576}" srcOrd="2" destOrd="0" presId="urn:microsoft.com/office/officeart/2008/layout/LinedList"/>
    <dgm:cxn modelId="{58D64AC6-1AC2-4690-8013-D817336A72E6}" type="presParOf" srcId="{B2B823B3-915A-4881-8639-8802191643FF}" destId="{E10E3302-A72B-44C8-8E7A-BFD0A0872096}" srcOrd="3" destOrd="0" presId="urn:microsoft.com/office/officeart/2008/layout/LinedList"/>
    <dgm:cxn modelId="{CF8FDA41-9D41-4C29-B095-19006852CF2E}" type="presParOf" srcId="{E10E3302-A72B-44C8-8E7A-BFD0A0872096}" destId="{2D124AC0-D113-4D04-809A-A162EC1A59A8}" srcOrd="0" destOrd="0" presId="urn:microsoft.com/office/officeart/2008/layout/LinedList"/>
    <dgm:cxn modelId="{C7F1BFEE-9E70-4399-B55B-69C20996ACD8}" type="presParOf" srcId="{E10E3302-A72B-44C8-8E7A-BFD0A0872096}" destId="{8B939352-93C5-4671-A205-E9FE4F33E1F5}" srcOrd="1" destOrd="0" presId="urn:microsoft.com/office/officeart/2008/layout/LinedList"/>
    <dgm:cxn modelId="{BDD49DD5-D51B-444F-BF94-05C0051FD716}" type="presParOf" srcId="{B2B823B3-915A-4881-8639-8802191643FF}" destId="{03289E2B-D16E-4544-88C3-29137E47626D}" srcOrd="4" destOrd="0" presId="urn:microsoft.com/office/officeart/2008/layout/LinedList"/>
    <dgm:cxn modelId="{9856B2F7-4361-4E35-BA31-8AE8C0073D50}" type="presParOf" srcId="{B2B823B3-915A-4881-8639-8802191643FF}" destId="{809902FB-8816-412F-89ED-B7A3F24854F9}" srcOrd="5" destOrd="0" presId="urn:microsoft.com/office/officeart/2008/layout/LinedList"/>
    <dgm:cxn modelId="{834D49C0-81FA-443B-859C-FA48A6A47778}" type="presParOf" srcId="{809902FB-8816-412F-89ED-B7A3F24854F9}" destId="{9377EB7D-8A16-4FF6-8956-54BCDFECB979}" srcOrd="0" destOrd="0" presId="urn:microsoft.com/office/officeart/2008/layout/LinedList"/>
    <dgm:cxn modelId="{B09C5327-BA9E-4DE7-8392-2574323541BB}" type="presParOf" srcId="{809902FB-8816-412F-89ED-B7A3F24854F9}" destId="{F3175584-671C-491A-B4F5-10F05DFEFC75}" srcOrd="1" destOrd="0" presId="urn:microsoft.com/office/officeart/2008/layout/LinedList"/>
    <dgm:cxn modelId="{ECAE5CD7-F925-47F0-815C-FB884080B7C3}" type="presParOf" srcId="{B2B823B3-915A-4881-8639-8802191643FF}" destId="{C9E78E0D-B6B4-4D18-881D-E02A283CC26C}" srcOrd="6" destOrd="0" presId="urn:microsoft.com/office/officeart/2008/layout/LinedList"/>
    <dgm:cxn modelId="{8123E49A-F28F-4C88-A658-CF12D5A5AE9A}" type="presParOf" srcId="{B2B823B3-915A-4881-8639-8802191643FF}" destId="{89B8B730-F988-4594-B9C7-30EE2D6F80AF}" srcOrd="7" destOrd="0" presId="urn:microsoft.com/office/officeart/2008/layout/LinedList"/>
    <dgm:cxn modelId="{C3BA3E73-8BB5-4516-BAD8-1EFB256301E4}" type="presParOf" srcId="{89B8B730-F988-4594-B9C7-30EE2D6F80AF}" destId="{D6C6EC0F-623A-43E8-BF88-A119AD88D8B2}" srcOrd="0" destOrd="0" presId="urn:microsoft.com/office/officeart/2008/layout/LinedList"/>
    <dgm:cxn modelId="{00B3D3B2-A229-42DB-8EF1-2885CC3020B8}" type="presParOf" srcId="{89B8B730-F988-4594-B9C7-30EE2D6F80AF}" destId="{532448B2-75E7-4FC4-AADB-277D809965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C9187-AD06-4D18-943D-85618FC23C4E}">
      <dsp:nvSpPr>
        <dsp:cNvPr id="0" name=""/>
        <dsp:cNvSpPr/>
      </dsp:nvSpPr>
      <dsp:spPr>
        <a:xfrm>
          <a:off x="0" y="2347"/>
          <a:ext cx="6248400" cy="118980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968EA3-6E4A-4295-912F-441B94B12E43}">
      <dsp:nvSpPr>
        <dsp:cNvPr id="0" name=""/>
        <dsp:cNvSpPr/>
      </dsp:nvSpPr>
      <dsp:spPr>
        <a:xfrm>
          <a:off x="359915" y="270053"/>
          <a:ext cx="654392" cy="654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EF74B0-7D14-4C70-9A4B-248555481C9B}">
      <dsp:nvSpPr>
        <dsp:cNvPr id="0" name=""/>
        <dsp:cNvSpPr/>
      </dsp:nvSpPr>
      <dsp:spPr>
        <a:xfrm>
          <a:off x="1374223" y="2347"/>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a:t>Mutual respect and consideration- even when you disagree or have different likes/opinions.</a:t>
          </a:r>
        </a:p>
      </dsp:txBody>
      <dsp:txXfrm>
        <a:off x="1374223" y="2347"/>
        <a:ext cx="4874176" cy="1189803"/>
      </dsp:txXfrm>
    </dsp:sp>
    <dsp:sp modelId="{828386BD-9C22-4FEF-8205-28AAF8BBC0FD}">
      <dsp:nvSpPr>
        <dsp:cNvPr id="0" name=""/>
        <dsp:cNvSpPr/>
      </dsp:nvSpPr>
      <dsp:spPr>
        <a:xfrm>
          <a:off x="0" y="1489602"/>
          <a:ext cx="6248400" cy="118980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50B5B5-9FA6-4AD9-BE6C-E1DA42E9EC66}">
      <dsp:nvSpPr>
        <dsp:cNvPr id="0" name=""/>
        <dsp:cNvSpPr/>
      </dsp:nvSpPr>
      <dsp:spPr>
        <a:xfrm>
          <a:off x="359915" y="1757308"/>
          <a:ext cx="654392" cy="654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C6B2DB-0FA3-4BE7-B832-5BD498BF8534}">
      <dsp:nvSpPr>
        <dsp:cNvPr id="0" name=""/>
        <dsp:cNvSpPr/>
      </dsp:nvSpPr>
      <dsp:spPr>
        <a:xfrm>
          <a:off x="1374223" y="1489602"/>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a:t>Honesty- being open and honest about thoughts and feelings. </a:t>
          </a:r>
        </a:p>
      </dsp:txBody>
      <dsp:txXfrm>
        <a:off x="1374223" y="1489602"/>
        <a:ext cx="4874176" cy="1189803"/>
      </dsp:txXfrm>
    </dsp:sp>
    <dsp:sp modelId="{AFEB01FA-1036-4CC3-B75C-5E1DEE4F7D7E}">
      <dsp:nvSpPr>
        <dsp:cNvPr id="0" name=""/>
        <dsp:cNvSpPr/>
      </dsp:nvSpPr>
      <dsp:spPr>
        <a:xfrm>
          <a:off x="0" y="2976856"/>
          <a:ext cx="6248400" cy="118980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159BD4-028C-4BCA-9DE5-81885E83B4F7}">
      <dsp:nvSpPr>
        <dsp:cNvPr id="0" name=""/>
        <dsp:cNvSpPr/>
      </dsp:nvSpPr>
      <dsp:spPr>
        <a:xfrm>
          <a:off x="359915" y="3244562"/>
          <a:ext cx="654392" cy="654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C88BA1-C4FC-4358-960A-EF3DAD362860}">
      <dsp:nvSpPr>
        <dsp:cNvPr id="0" name=""/>
        <dsp:cNvSpPr/>
      </dsp:nvSpPr>
      <dsp:spPr>
        <a:xfrm>
          <a:off x="1374223" y="2976856"/>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a:t>Dependability- trustworthy and reliable.</a:t>
          </a:r>
        </a:p>
      </dsp:txBody>
      <dsp:txXfrm>
        <a:off x="1374223" y="2976856"/>
        <a:ext cx="4874176" cy="1189803"/>
      </dsp:txXfrm>
    </dsp:sp>
    <dsp:sp modelId="{B03F6E7E-6AAD-48DB-8ACF-958C9657F2E2}">
      <dsp:nvSpPr>
        <dsp:cNvPr id="0" name=""/>
        <dsp:cNvSpPr/>
      </dsp:nvSpPr>
      <dsp:spPr>
        <a:xfrm>
          <a:off x="0" y="4464111"/>
          <a:ext cx="6248400" cy="118980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30454D-3FD3-42ED-A830-53305BB7CD0C}">
      <dsp:nvSpPr>
        <dsp:cNvPr id="0" name=""/>
        <dsp:cNvSpPr/>
      </dsp:nvSpPr>
      <dsp:spPr>
        <a:xfrm>
          <a:off x="359915" y="4731817"/>
          <a:ext cx="654392" cy="654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89B241-6ACD-47DB-A5FA-AF3AAB1964E3}">
      <dsp:nvSpPr>
        <dsp:cNvPr id="0" name=""/>
        <dsp:cNvSpPr/>
      </dsp:nvSpPr>
      <dsp:spPr>
        <a:xfrm>
          <a:off x="1374223" y="4464111"/>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a:t>Commitment- willing to work together and make sacrifices that benefit everyone involved. Loyal to each other and committed to strengthening their relationship (marriage)</a:t>
          </a:r>
        </a:p>
      </dsp:txBody>
      <dsp:txXfrm>
        <a:off x="1374223" y="4464111"/>
        <a:ext cx="4874176" cy="1189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42C12-F4F2-4FDE-AA35-C3DFA563FA01}">
      <dsp:nvSpPr>
        <dsp:cNvPr id="0" name=""/>
        <dsp:cNvSpPr/>
      </dsp:nvSpPr>
      <dsp:spPr>
        <a:xfrm>
          <a:off x="3728" y="28936"/>
          <a:ext cx="2018524" cy="121111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Integrity				supportive</a:t>
          </a:r>
        </a:p>
      </dsp:txBody>
      <dsp:txXfrm>
        <a:off x="3728" y="28936"/>
        <a:ext cx="2018524" cy="1211114"/>
      </dsp:txXfrm>
    </dsp:sp>
    <dsp:sp modelId="{57B78B3A-A95F-41AC-BBFF-361EDE396FF0}">
      <dsp:nvSpPr>
        <dsp:cNvPr id="0" name=""/>
        <dsp:cNvSpPr/>
      </dsp:nvSpPr>
      <dsp:spPr>
        <a:xfrm>
          <a:off x="2224105" y="28936"/>
          <a:ext cx="2018524" cy="1211114"/>
        </a:xfrm>
        <a:prstGeom prst="rect">
          <a:avLst/>
        </a:prstGeom>
        <a:solidFill>
          <a:schemeClr val="accent2">
            <a:hueOff val="-103955"/>
            <a:satOff val="-5995"/>
            <a:lumOff val="6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Loyal				brave				</a:t>
          </a:r>
        </a:p>
      </dsp:txBody>
      <dsp:txXfrm>
        <a:off x="2224105" y="28936"/>
        <a:ext cx="2018524" cy="1211114"/>
      </dsp:txXfrm>
    </dsp:sp>
    <dsp:sp modelId="{02FE3E1D-BF85-436B-A39F-94657692716D}">
      <dsp:nvSpPr>
        <dsp:cNvPr id="0" name=""/>
        <dsp:cNvSpPr/>
      </dsp:nvSpPr>
      <dsp:spPr>
        <a:xfrm>
          <a:off x="4444482" y="28936"/>
          <a:ext cx="2018524" cy="1211114"/>
        </a:xfrm>
        <a:prstGeom prst="rect">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Loving				caring</a:t>
          </a:r>
        </a:p>
      </dsp:txBody>
      <dsp:txXfrm>
        <a:off x="4444482" y="28936"/>
        <a:ext cx="2018524" cy="1211114"/>
      </dsp:txXfrm>
    </dsp:sp>
    <dsp:sp modelId="{4637BB9B-ECA6-4839-B150-AF72EF869D44}">
      <dsp:nvSpPr>
        <dsp:cNvPr id="0" name=""/>
        <dsp:cNvSpPr/>
      </dsp:nvSpPr>
      <dsp:spPr>
        <a:xfrm>
          <a:off x="6664859" y="28936"/>
          <a:ext cx="2018524" cy="1211114"/>
        </a:xfrm>
        <a:prstGeom prst="rect">
          <a:avLst/>
        </a:prstGeom>
        <a:solidFill>
          <a:schemeClr val="accent2">
            <a:hueOff val="-311864"/>
            <a:satOff val="-17985"/>
            <a:lumOff val="18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Kind					</a:t>
          </a:r>
        </a:p>
      </dsp:txBody>
      <dsp:txXfrm>
        <a:off x="6664859" y="28936"/>
        <a:ext cx="2018524" cy="1211114"/>
      </dsp:txXfrm>
    </dsp:sp>
    <dsp:sp modelId="{E5CD1EC3-7668-491A-89CC-748C415C2FE8}">
      <dsp:nvSpPr>
        <dsp:cNvPr id="0" name=""/>
        <dsp:cNvSpPr/>
      </dsp:nvSpPr>
      <dsp:spPr>
        <a:xfrm>
          <a:off x="8885237" y="28936"/>
          <a:ext cx="2018524" cy="1211114"/>
        </a:xfrm>
        <a:prstGeom prst="rect">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Sincere				responsible</a:t>
          </a:r>
        </a:p>
      </dsp:txBody>
      <dsp:txXfrm>
        <a:off x="8885237" y="28936"/>
        <a:ext cx="2018524" cy="1211114"/>
      </dsp:txXfrm>
    </dsp:sp>
    <dsp:sp modelId="{86B28D47-BA80-4819-821F-6218B85EF44F}">
      <dsp:nvSpPr>
        <dsp:cNvPr id="0" name=""/>
        <dsp:cNvSpPr/>
      </dsp:nvSpPr>
      <dsp:spPr>
        <a:xfrm>
          <a:off x="3728" y="1441904"/>
          <a:ext cx="2018524" cy="1211114"/>
        </a:xfrm>
        <a:prstGeom prst="rect">
          <a:avLst/>
        </a:prstGeom>
        <a:solidFill>
          <a:schemeClr val="accent2">
            <a:hueOff val="-519773"/>
            <a:satOff val="-29974"/>
            <a:lumOff val="3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Self-control				funny</a:t>
          </a:r>
        </a:p>
      </dsp:txBody>
      <dsp:txXfrm>
        <a:off x="3728" y="1441904"/>
        <a:ext cx="2018524" cy="1211114"/>
      </dsp:txXfrm>
    </dsp:sp>
    <dsp:sp modelId="{4938E904-7EAF-480F-8E47-843E8BA834A9}">
      <dsp:nvSpPr>
        <dsp:cNvPr id="0" name=""/>
        <dsp:cNvSpPr/>
      </dsp:nvSpPr>
      <dsp:spPr>
        <a:xfrm>
          <a:off x="2224105" y="1441904"/>
          <a:ext cx="2018524" cy="1211114"/>
        </a:xfrm>
        <a:prstGeom prst="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Patient				confident</a:t>
          </a:r>
        </a:p>
      </dsp:txBody>
      <dsp:txXfrm>
        <a:off x="2224105" y="1441904"/>
        <a:ext cx="2018524" cy="1211114"/>
      </dsp:txXfrm>
    </dsp:sp>
    <dsp:sp modelId="{2A92B58F-8C4C-47E5-898C-3E6230414DBE}">
      <dsp:nvSpPr>
        <dsp:cNvPr id="0" name=""/>
        <dsp:cNvSpPr/>
      </dsp:nvSpPr>
      <dsp:spPr>
        <a:xfrm>
          <a:off x="4444482" y="1441904"/>
          <a:ext cx="2018524" cy="1211114"/>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Determined			ambitious</a:t>
          </a:r>
        </a:p>
      </dsp:txBody>
      <dsp:txXfrm>
        <a:off x="4444482" y="1441904"/>
        <a:ext cx="2018524" cy="1211114"/>
      </dsp:txXfrm>
    </dsp:sp>
    <dsp:sp modelId="{4DC2C904-A400-4304-B342-DCF89D07B446}">
      <dsp:nvSpPr>
        <dsp:cNvPr id="0" name=""/>
        <dsp:cNvSpPr/>
      </dsp:nvSpPr>
      <dsp:spPr>
        <a:xfrm>
          <a:off x="6664859" y="1441904"/>
          <a:ext cx="2018524" cy="1211114"/>
        </a:xfrm>
        <a:prstGeom prst="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Persistent				intelligent</a:t>
          </a:r>
        </a:p>
      </dsp:txBody>
      <dsp:txXfrm>
        <a:off x="6664859" y="1441904"/>
        <a:ext cx="2018524" cy="1211114"/>
      </dsp:txXfrm>
    </dsp:sp>
    <dsp:sp modelId="{1386724C-3376-4C65-A0F7-CA7E42A1DC51}">
      <dsp:nvSpPr>
        <dsp:cNvPr id="0" name=""/>
        <dsp:cNvSpPr/>
      </dsp:nvSpPr>
      <dsp:spPr>
        <a:xfrm>
          <a:off x="8885237" y="1441904"/>
          <a:ext cx="2018524" cy="1211114"/>
        </a:xfrm>
        <a:prstGeom prst="rect">
          <a:avLst/>
        </a:prstGeom>
        <a:solidFill>
          <a:schemeClr val="accent2">
            <a:hueOff val="-935590"/>
            <a:satOff val="-53954"/>
            <a:lumOff val="55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Adventurous			reliable</a:t>
          </a:r>
        </a:p>
      </dsp:txBody>
      <dsp:txXfrm>
        <a:off x="8885237" y="1441904"/>
        <a:ext cx="2018524" cy="1211114"/>
      </dsp:txXfrm>
    </dsp:sp>
    <dsp:sp modelId="{1ACBE71B-EE35-47B1-AA45-FB2E8AA40EF5}">
      <dsp:nvSpPr>
        <dsp:cNvPr id="0" name=""/>
        <dsp:cNvSpPr/>
      </dsp:nvSpPr>
      <dsp:spPr>
        <a:xfrm>
          <a:off x="3728" y="2854871"/>
          <a:ext cx="2018524" cy="1211114"/>
        </a:xfrm>
        <a:prstGeom prst="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Fair					respectful</a:t>
          </a:r>
        </a:p>
      </dsp:txBody>
      <dsp:txXfrm>
        <a:off x="3728" y="2854871"/>
        <a:ext cx="2018524" cy="1211114"/>
      </dsp:txXfrm>
    </dsp:sp>
    <dsp:sp modelId="{DD1C916F-901B-4562-AD4E-3E606E307C3D}">
      <dsp:nvSpPr>
        <dsp:cNvPr id="0" name=""/>
        <dsp:cNvSpPr/>
      </dsp:nvSpPr>
      <dsp:spPr>
        <a:xfrm>
          <a:off x="2224105" y="2854871"/>
          <a:ext cx="2018524" cy="1211114"/>
        </a:xfrm>
        <a:prstGeom prst="rect">
          <a:avLst/>
        </a:prstGeom>
        <a:solidFill>
          <a:schemeClr val="accent2">
            <a:hueOff val="-1143499"/>
            <a:satOff val="-65943"/>
            <a:lumOff val="67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Cooperative</a:t>
          </a:r>
        </a:p>
      </dsp:txBody>
      <dsp:txXfrm>
        <a:off x="2224105" y="2854871"/>
        <a:ext cx="2018524" cy="1211114"/>
      </dsp:txXfrm>
    </dsp:sp>
    <dsp:sp modelId="{B8CB400D-5EFB-44B7-80C8-8A87F7769DFE}">
      <dsp:nvSpPr>
        <dsp:cNvPr id="0" name=""/>
        <dsp:cNvSpPr/>
      </dsp:nvSpPr>
      <dsp:spPr>
        <a:xfrm>
          <a:off x="4444482" y="2854871"/>
          <a:ext cx="2018524" cy="1211114"/>
        </a:xfrm>
        <a:prstGeom prst="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Tolerant</a:t>
          </a:r>
        </a:p>
      </dsp:txBody>
      <dsp:txXfrm>
        <a:off x="4444482" y="2854871"/>
        <a:ext cx="2018524" cy="1211114"/>
      </dsp:txXfrm>
    </dsp:sp>
    <dsp:sp modelId="{4FE8B6B6-E2EF-47A6-B7F1-43D9D5081086}">
      <dsp:nvSpPr>
        <dsp:cNvPr id="0" name=""/>
        <dsp:cNvSpPr/>
      </dsp:nvSpPr>
      <dsp:spPr>
        <a:xfrm>
          <a:off x="6664859" y="2854871"/>
          <a:ext cx="2018524" cy="1211114"/>
        </a:xfrm>
        <a:prstGeom prst="rect">
          <a:avLst/>
        </a:prstGeom>
        <a:solidFill>
          <a:schemeClr val="accent2">
            <a:hueOff val="-1351408"/>
            <a:satOff val="-77933"/>
            <a:lumOff val="80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Optimistic</a:t>
          </a:r>
        </a:p>
      </dsp:txBody>
      <dsp:txXfrm>
        <a:off x="6664859" y="2854871"/>
        <a:ext cx="2018524" cy="1211114"/>
      </dsp:txXfrm>
    </dsp:sp>
    <dsp:sp modelId="{1CD795F9-1FB5-4E63-B13A-99C07255D909}">
      <dsp:nvSpPr>
        <dsp:cNvPr id="0" name=""/>
        <dsp:cNvSpPr/>
      </dsp:nvSpPr>
      <dsp:spPr>
        <a:xfrm>
          <a:off x="8885237" y="2854871"/>
          <a:ext cx="2018524" cy="121111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spiritual</a:t>
          </a:r>
        </a:p>
      </dsp:txBody>
      <dsp:txXfrm>
        <a:off x="8885237" y="2854871"/>
        <a:ext cx="2018524" cy="12111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D2D4B-9B73-4C6F-AD12-9E147A666C8B}">
      <dsp:nvSpPr>
        <dsp:cNvPr id="0" name=""/>
        <dsp:cNvSpPr/>
      </dsp:nvSpPr>
      <dsp:spPr>
        <a:xfrm>
          <a:off x="0" y="956381"/>
          <a:ext cx="6513603" cy="17656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25AF35-4A72-4CCD-A09F-379E2CB8EC82}">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4E3A63-983C-4867-B889-8E279C440A19}">
      <dsp:nvSpPr>
        <dsp:cNvPr id="0" name=""/>
        <dsp:cNvSpPr/>
      </dsp:nvSpPr>
      <dsp:spPr>
        <a:xfrm>
          <a:off x="2039300" y="956381"/>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066800">
            <a:lnSpc>
              <a:spcPct val="90000"/>
            </a:lnSpc>
            <a:spcBef>
              <a:spcPct val="0"/>
            </a:spcBef>
            <a:spcAft>
              <a:spcPct val="35000"/>
            </a:spcAft>
            <a:buNone/>
          </a:pPr>
          <a:r>
            <a:rPr lang="en-US" sz="2400" kern="1200"/>
            <a:t>CRITICAL</a:t>
          </a:r>
        </a:p>
      </dsp:txBody>
      <dsp:txXfrm>
        <a:off x="2039300" y="956381"/>
        <a:ext cx="4474303" cy="1765627"/>
      </dsp:txXfrm>
    </dsp:sp>
    <dsp:sp modelId="{6D57DC0B-C418-4CC2-814D-384C28DEB84B}">
      <dsp:nvSpPr>
        <dsp:cNvPr id="0" name=""/>
        <dsp:cNvSpPr/>
      </dsp:nvSpPr>
      <dsp:spPr>
        <a:xfrm>
          <a:off x="0" y="3163416"/>
          <a:ext cx="6513603" cy="17656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D6FD55-2661-4A25-9268-8C32D950E1B4}">
      <dsp:nvSpPr>
        <dsp:cNvPr id="0" name=""/>
        <dsp:cNvSpPr/>
      </dsp:nvSpPr>
      <dsp:spPr>
        <a:xfrm>
          <a:off x="534102" y="356068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2564EF-AF15-4254-9433-D98676DECEC8}">
      <dsp:nvSpPr>
        <dsp:cNvPr id="0" name=""/>
        <dsp:cNvSpPr/>
      </dsp:nvSpPr>
      <dsp:spPr>
        <a:xfrm>
          <a:off x="2039300" y="3163416"/>
          <a:ext cx="2931121"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066800">
            <a:lnSpc>
              <a:spcPct val="90000"/>
            </a:lnSpc>
            <a:spcBef>
              <a:spcPct val="0"/>
            </a:spcBef>
            <a:spcAft>
              <a:spcPct val="35000"/>
            </a:spcAft>
            <a:buNone/>
          </a:pPr>
          <a:r>
            <a:rPr lang="en-US" sz="2400" kern="1200"/>
            <a:t>3 basic skills needed for effective communication</a:t>
          </a:r>
        </a:p>
      </dsp:txBody>
      <dsp:txXfrm>
        <a:off x="2039300" y="3163416"/>
        <a:ext cx="2931121" cy="1765627"/>
      </dsp:txXfrm>
    </dsp:sp>
    <dsp:sp modelId="{53160956-9EE4-4C5B-8E80-D64E08592319}">
      <dsp:nvSpPr>
        <dsp:cNvPr id="0" name=""/>
        <dsp:cNvSpPr/>
      </dsp:nvSpPr>
      <dsp:spPr>
        <a:xfrm>
          <a:off x="4970421" y="3163416"/>
          <a:ext cx="1543182"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800100">
            <a:lnSpc>
              <a:spcPct val="90000"/>
            </a:lnSpc>
            <a:spcBef>
              <a:spcPct val="0"/>
            </a:spcBef>
            <a:spcAft>
              <a:spcPct val="35000"/>
            </a:spcAft>
            <a:buNone/>
          </a:pPr>
          <a:r>
            <a:rPr lang="en-US" sz="1800" kern="1200"/>
            <a:t>Speaking</a:t>
          </a:r>
        </a:p>
        <a:p>
          <a:pPr marL="0" lvl="0" indent="0" algn="l" defTabSz="800100">
            <a:lnSpc>
              <a:spcPct val="90000"/>
            </a:lnSpc>
            <a:spcBef>
              <a:spcPct val="0"/>
            </a:spcBef>
            <a:spcAft>
              <a:spcPct val="35000"/>
            </a:spcAft>
            <a:buNone/>
          </a:pPr>
          <a:r>
            <a:rPr lang="en-US" sz="1800" kern="1200"/>
            <a:t>Listening</a:t>
          </a:r>
        </a:p>
        <a:p>
          <a:pPr marL="0" lvl="0" indent="0" algn="l" defTabSz="800100">
            <a:lnSpc>
              <a:spcPct val="90000"/>
            </a:lnSpc>
            <a:spcBef>
              <a:spcPct val="0"/>
            </a:spcBef>
            <a:spcAft>
              <a:spcPct val="35000"/>
            </a:spcAft>
            <a:buNone/>
          </a:pPr>
          <a:r>
            <a:rPr lang="en-US" sz="1800" kern="1200"/>
            <a:t>Body language</a:t>
          </a:r>
        </a:p>
      </dsp:txBody>
      <dsp:txXfrm>
        <a:off x="4970421" y="3163416"/>
        <a:ext cx="1543182" cy="1765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1AB3A-9FD0-4CD7-8744-634D4CEF0BC6}">
      <dsp:nvSpPr>
        <dsp:cNvPr id="0" name=""/>
        <dsp:cNvSpPr/>
      </dsp:nvSpPr>
      <dsp:spPr>
        <a:xfrm>
          <a:off x="0" y="495779"/>
          <a:ext cx="6263640" cy="145445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Speaking is an important communication skill, but listening is equally important. </a:t>
          </a:r>
        </a:p>
      </dsp:txBody>
      <dsp:txXfrm>
        <a:off x="71001" y="566780"/>
        <a:ext cx="6121638" cy="1312454"/>
      </dsp:txXfrm>
    </dsp:sp>
    <dsp:sp modelId="{C25BED00-64D7-40C5-BDE1-FBDF1F4E2D29}">
      <dsp:nvSpPr>
        <dsp:cNvPr id="0" name=""/>
        <dsp:cNvSpPr/>
      </dsp:nvSpPr>
      <dsp:spPr>
        <a:xfrm>
          <a:off x="0" y="2025115"/>
          <a:ext cx="6263640" cy="145445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Active listening- paying close attention to what someone is saying and communicating. </a:t>
          </a:r>
        </a:p>
      </dsp:txBody>
      <dsp:txXfrm>
        <a:off x="71001" y="2096116"/>
        <a:ext cx="6121638" cy="1312454"/>
      </dsp:txXfrm>
    </dsp:sp>
    <dsp:sp modelId="{C7A2121D-A6F8-4520-9732-F472F5DE25AF}">
      <dsp:nvSpPr>
        <dsp:cNvPr id="0" name=""/>
        <dsp:cNvSpPr/>
      </dsp:nvSpPr>
      <dsp:spPr>
        <a:xfrm>
          <a:off x="0" y="3554452"/>
          <a:ext cx="6263640" cy="145445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Active listening involves giving your full attention to whatever the speaker is saying without </a:t>
          </a:r>
          <a:r>
            <a:rPr lang="en-US" sz="2600" kern="1200"/>
            <a:t>interrupting or making </a:t>
          </a:r>
          <a:r>
            <a:rPr lang="en-US" sz="2600" kern="1200" dirty="0"/>
            <a:t>judgments.</a:t>
          </a:r>
        </a:p>
      </dsp:txBody>
      <dsp:txXfrm>
        <a:off x="71001" y="3625453"/>
        <a:ext cx="6121638" cy="13124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A59E3-973A-464C-B205-4E30252BFFC7}">
      <dsp:nvSpPr>
        <dsp:cNvPr id="0" name=""/>
        <dsp:cNvSpPr/>
      </dsp:nvSpPr>
      <dsp:spPr>
        <a:xfrm>
          <a:off x="0" y="5063255"/>
          <a:ext cx="1647172" cy="83066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147" tIns="135128" rIns="117147" bIns="135128" numCol="1" spcCol="1270" anchor="ctr" anchorCtr="0">
          <a:noAutofit/>
        </a:bodyPr>
        <a:lstStyle/>
        <a:p>
          <a:pPr marL="0" lvl="0" indent="0" algn="ctr" defTabSz="844550">
            <a:lnSpc>
              <a:spcPct val="90000"/>
            </a:lnSpc>
            <a:spcBef>
              <a:spcPct val="0"/>
            </a:spcBef>
            <a:spcAft>
              <a:spcPct val="35000"/>
            </a:spcAft>
            <a:buNone/>
          </a:pPr>
          <a:r>
            <a:rPr lang="en-US" sz="1900" kern="1200"/>
            <a:t>Put away</a:t>
          </a:r>
        </a:p>
      </dsp:txBody>
      <dsp:txXfrm>
        <a:off x="0" y="5063255"/>
        <a:ext cx="1647172" cy="830669"/>
      </dsp:txXfrm>
    </dsp:sp>
    <dsp:sp modelId="{23451023-82FD-44D8-B538-48F257FE8740}">
      <dsp:nvSpPr>
        <dsp:cNvPr id="0" name=""/>
        <dsp:cNvSpPr/>
      </dsp:nvSpPr>
      <dsp:spPr>
        <a:xfrm>
          <a:off x="1647172" y="5063255"/>
          <a:ext cx="4941518" cy="83066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237" tIns="152400" rIns="100237" bIns="152400" numCol="1" spcCol="1270" anchor="ctr" anchorCtr="0">
          <a:noAutofit/>
        </a:bodyPr>
        <a:lstStyle/>
        <a:p>
          <a:pPr marL="0" lvl="0" indent="0" algn="l" defTabSz="533400">
            <a:lnSpc>
              <a:spcPct val="90000"/>
            </a:lnSpc>
            <a:spcBef>
              <a:spcPct val="0"/>
            </a:spcBef>
            <a:spcAft>
              <a:spcPct val="35000"/>
            </a:spcAft>
            <a:buNone/>
          </a:pPr>
          <a:r>
            <a:rPr lang="en-US" sz="1200" kern="1200"/>
            <a:t>Put away prejudices, images or assumptions that you have of the other person so you can focus on what they are saying (do not jump to conclusions!)</a:t>
          </a:r>
        </a:p>
      </dsp:txBody>
      <dsp:txXfrm>
        <a:off x="1647172" y="5063255"/>
        <a:ext cx="4941518" cy="830669"/>
      </dsp:txXfrm>
    </dsp:sp>
    <dsp:sp modelId="{CD3FD5A3-4F58-40E7-8008-623F5F453019}">
      <dsp:nvSpPr>
        <dsp:cNvPr id="0" name=""/>
        <dsp:cNvSpPr/>
      </dsp:nvSpPr>
      <dsp:spPr>
        <a:xfrm rot="10800000">
          <a:off x="0" y="3798146"/>
          <a:ext cx="1647172" cy="1277569"/>
        </a:xfrm>
        <a:prstGeom prst="upArrowCallout">
          <a:avLst>
            <a:gd name="adj1" fmla="val 5000"/>
            <a:gd name="adj2" fmla="val 10000"/>
            <a:gd name="adj3" fmla="val 15000"/>
            <a:gd name="adj4" fmla="val 64977"/>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147" tIns="135128" rIns="117147" bIns="135128" numCol="1" spcCol="1270" anchor="ctr" anchorCtr="0">
          <a:noAutofit/>
        </a:bodyPr>
        <a:lstStyle/>
        <a:p>
          <a:pPr marL="0" lvl="0" indent="0" algn="ctr" defTabSz="844550">
            <a:lnSpc>
              <a:spcPct val="90000"/>
            </a:lnSpc>
            <a:spcBef>
              <a:spcPct val="0"/>
            </a:spcBef>
            <a:spcAft>
              <a:spcPct val="35000"/>
            </a:spcAft>
            <a:buNone/>
          </a:pPr>
          <a:r>
            <a:rPr lang="en-US" sz="1900" kern="1200"/>
            <a:t>Do not interrupt</a:t>
          </a:r>
        </a:p>
      </dsp:txBody>
      <dsp:txXfrm rot="-10800000">
        <a:off x="0" y="3798146"/>
        <a:ext cx="1647172" cy="830419"/>
      </dsp:txXfrm>
    </dsp:sp>
    <dsp:sp modelId="{CDEB8577-9C5E-4B9C-8D2A-400E8EF3CA12}">
      <dsp:nvSpPr>
        <dsp:cNvPr id="0" name=""/>
        <dsp:cNvSpPr/>
      </dsp:nvSpPr>
      <dsp:spPr>
        <a:xfrm>
          <a:off x="1647172" y="3798146"/>
          <a:ext cx="4941518" cy="830419"/>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237" tIns="152400" rIns="100237" bIns="152400" numCol="1" spcCol="1270" anchor="ctr" anchorCtr="0">
          <a:noAutofit/>
        </a:bodyPr>
        <a:lstStyle/>
        <a:p>
          <a:pPr marL="0" lvl="0" indent="0" algn="l" defTabSz="533400">
            <a:lnSpc>
              <a:spcPct val="90000"/>
            </a:lnSpc>
            <a:spcBef>
              <a:spcPct val="0"/>
            </a:spcBef>
            <a:spcAft>
              <a:spcPct val="35000"/>
            </a:spcAft>
            <a:buNone/>
          </a:pPr>
          <a:r>
            <a:rPr lang="en-US" sz="1200" kern="1200"/>
            <a:t>Do not interrupt the speaker- we tend to think of how we will respond while the person is talking.</a:t>
          </a:r>
        </a:p>
      </dsp:txBody>
      <dsp:txXfrm>
        <a:off x="1647172" y="3798146"/>
        <a:ext cx="4941518" cy="830419"/>
      </dsp:txXfrm>
    </dsp:sp>
    <dsp:sp modelId="{D3122205-1651-4A62-BFC3-9D2505FDA9BE}">
      <dsp:nvSpPr>
        <dsp:cNvPr id="0" name=""/>
        <dsp:cNvSpPr/>
      </dsp:nvSpPr>
      <dsp:spPr>
        <a:xfrm rot="10800000">
          <a:off x="0" y="2533036"/>
          <a:ext cx="1647172" cy="1277569"/>
        </a:xfrm>
        <a:prstGeom prst="upArrowCallout">
          <a:avLst>
            <a:gd name="adj1" fmla="val 5000"/>
            <a:gd name="adj2" fmla="val 10000"/>
            <a:gd name="adj3" fmla="val 15000"/>
            <a:gd name="adj4" fmla="val 64977"/>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147" tIns="135128" rIns="117147" bIns="135128" numCol="1" spcCol="1270" anchor="ctr" anchorCtr="0">
          <a:noAutofit/>
        </a:bodyPr>
        <a:lstStyle/>
        <a:p>
          <a:pPr marL="0" lvl="0" indent="0" algn="ctr" defTabSz="844550">
            <a:lnSpc>
              <a:spcPct val="90000"/>
            </a:lnSpc>
            <a:spcBef>
              <a:spcPct val="0"/>
            </a:spcBef>
            <a:spcAft>
              <a:spcPct val="35000"/>
            </a:spcAft>
            <a:buNone/>
          </a:pPr>
          <a:r>
            <a:rPr lang="en-US" sz="1900" kern="1200"/>
            <a:t>Use</a:t>
          </a:r>
        </a:p>
      </dsp:txBody>
      <dsp:txXfrm rot="-10800000">
        <a:off x="0" y="2533036"/>
        <a:ext cx="1647172" cy="830419"/>
      </dsp:txXfrm>
    </dsp:sp>
    <dsp:sp modelId="{7136039F-B3D7-4E26-BD33-019E5FCEDA4A}">
      <dsp:nvSpPr>
        <dsp:cNvPr id="0" name=""/>
        <dsp:cNvSpPr/>
      </dsp:nvSpPr>
      <dsp:spPr>
        <a:xfrm>
          <a:off x="1647172" y="2533036"/>
          <a:ext cx="4941518" cy="830419"/>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237" tIns="152400" rIns="100237" bIns="152400" numCol="1" spcCol="1270" anchor="ctr" anchorCtr="0">
          <a:noAutofit/>
        </a:bodyPr>
        <a:lstStyle/>
        <a:p>
          <a:pPr marL="0" lvl="0" indent="0" algn="l" defTabSz="533400">
            <a:lnSpc>
              <a:spcPct val="90000"/>
            </a:lnSpc>
            <a:spcBef>
              <a:spcPct val="0"/>
            </a:spcBef>
            <a:spcAft>
              <a:spcPct val="35000"/>
            </a:spcAft>
            <a:buNone/>
          </a:pPr>
          <a:r>
            <a:rPr lang="en-US" sz="1200" kern="1200"/>
            <a:t>Use signals such as nodding your head to show that you are involved and interested.</a:t>
          </a:r>
        </a:p>
      </dsp:txBody>
      <dsp:txXfrm>
        <a:off x="1647172" y="2533036"/>
        <a:ext cx="4941518" cy="830419"/>
      </dsp:txXfrm>
    </dsp:sp>
    <dsp:sp modelId="{7A5BD824-98D2-4C93-B677-C6A015D46822}">
      <dsp:nvSpPr>
        <dsp:cNvPr id="0" name=""/>
        <dsp:cNvSpPr/>
      </dsp:nvSpPr>
      <dsp:spPr>
        <a:xfrm rot="10800000">
          <a:off x="0" y="1267927"/>
          <a:ext cx="1647172" cy="1277569"/>
        </a:xfrm>
        <a:prstGeom prst="upArrowCallout">
          <a:avLst>
            <a:gd name="adj1" fmla="val 5000"/>
            <a:gd name="adj2" fmla="val 10000"/>
            <a:gd name="adj3" fmla="val 15000"/>
            <a:gd name="adj4" fmla="val 64977"/>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147" tIns="135128" rIns="117147" bIns="135128" numCol="1" spcCol="1270" anchor="ctr" anchorCtr="0">
          <a:noAutofit/>
        </a:bodyPr>
        <a:lstStyle/>
        <a:p>
          <a:pPr marL="0" lvl="0" indent="0" algn="ctr" defTabSz="844550">
            <a:lnSpc>
              <a:spcPct val="90000"/>
            </a:lnSpc>
            <a:spcBef>
              <a:spcPct val="0"/>
            </a:spcBef>
            <a:spcAft>
              <a:spcPct val="35000"/>
            </a:spcAft>
            <a:buNone/>
          </a:pPr>
          <a:r>
            <a:rPr lang="en-US" sz="1900" kern="1200"/>
            <a:t>Use</a:t>
          </a:r>
        </a:p>
      </dsp:txBody>
      <dsp:txXfrm rot="-10800000">
        <a:off x="0" y="1267927"/>
        <a:ext cx="1647172" cy="830419"/>
      </dsp:txXfrm>
    </dsp:sp>
    <dsp:sp modelId="{23CABBF8-C309-41AF-B75E-DAFB6AC8F559}">
      <dsp:nvSpPr>
        <dsp:cNvPr id="0" name=""/>
        <dsp:cNvSpPr/>
      </dsp:nvSpPr>
      <dsp:spPr>
        <a:xfrm>
          <a:off x="1647172" y="1267927"/>
          <a:ext cx="4941518" cy="830419"/>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237" tIns="152400" rIns="100237" bIns="152400" numCol="1" spcCol="1270" anchor="ctr" anchorCtr="0">
          <a:noAutofit/>
        </a:bodyPr>
        <a:lstStyle/>
        <a:p>
          <a:pPr marL="0" lvl="0" indent="0" algn="l" defTabSz="533400">
            <a:lnSpc>
              <a:spcPct val="90000"/>
            </a:lnSpc>
            <a:spcBef>
              <a:spcPct val="0"/>
            </a:spcBef>
            <a:spcAft>
              <a:spcPct val="35000"/>
            </a:spcAft>
            <a:buNone/>
          </a:pPr>
          <a:r>
            <a:rPr lang="en-US" sz="1200" kern="1200"/>
            <a:t>Use body language (do not have your head down, roll your eyes, arms folded, have your phone out)</a:t>
          </a:r>
        </a:p>
      </dsp:txBody>
      <dsp:txXfrm>
        <a:off x="1647172" y="1267927"/>
        <a:ext cx="4941518" cy="830419"/>
      </dsp:txXfrm>
    </dsp:sp>
    <dsp:sp modelId="{13EFFEB1-2EF8-46E2-A327-F5367132D1D6}">
      <dsp:nvSpPr>
        <dsp:cNvPr id="0" name=""/>
        <dsp:cNvSpPr/>
      </dsp:nvSpPr>
      <dsp:spPr>
        <a:xfrm rot="10800000">
          <a:off x="0" y="2818"/>
          <a:ext cx="1647172" cy="1277569"/>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147" tIns="135128" rIns="117147" bIns="135128" numCol="1" spcCol="1270" anchor="ctr" anchorCtr="0">
          <a:noAutofit/>
        </a:bodyPr>
        <a:lstStyle/>
        <a:p>
          <a:pPr marL="0" lvl="0" indent="0" algn="ctr" defTabSz="844550">
            <a:lnSpc>
              <a:spcPct val="90000"/>
            </a:lnSpc>
            <a:spcBef>
              <a:spcPct val="0"/>
            </a:spcBef>
            <a:spcAft>
              <a:spcPct val="35000"/>
            </a:spcAft>
            <a:buNone/>
          </a:pPr>
          <a:r>
            <a:rPr lang="en-US" sz="1900" kern="1200"/>
            <a:t>Make</a:t>
          </a:r>
        </a:p>
      </dsp:txBody>
      <dsp:txXfrm rot="-10800000">
        <a:off x="0" y="2818"/>
        <a:ext cx="1647172" cy="830419"/>
      </dsp:txXfrm>
    </dsp:sp>
    <dsp:sp modelId="{0BBD86AA-2C71-4CA7-8512-C51756FA3189}">
      <dsp:nvSpPr>
        <dsp:cNvPr id="0" name=""/>
        <dsp:cNvSpPr/>
      </dsp:nvSpPr>
      <dsp:spPr>
        <a:xfrm>
          <a:off x="1647172" y="2818"/>
          <a:ext cx="4941518" cy="83041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237" tIns="152400" rIns="100237" bIns="152400" numCol="1" spcCol="1270" anchor="ctr" anchorCtr="0">
          <a:noAutofit/>
        </a:bodyPr>
        <a:lstStyle/>
        <a:p>
          <a:pPr marL="0" lvl="0" indent="0" algn="l" defTabSz="533400">
            <a:lnSpc>
              <a:spcPct val="90000"/>
            </a:lnSpc>
            <a:spcBef>
              <a:spcPct val="0"/>
            </a:spcBef>
            <a:spcAft>
              <a:spcPct val="35000"/>
            </a:spcAft>
            <a:buNone/>
          </a:pPr>
          <a:r>
            <a:rPr lang="en-US" sz="1200" kern="1200"/>
            <a:t>Make direct eye contact- it is a sign of respect</a:t>
          </a:r>
        </a:p>
      </dsp:txBody>
      <dsp:txXfrm>
        <a:off x="1647172" y="2818"/>
        <a:ext cx="4941518" cy="8304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F8CE5-B4CE-430B-9A22-32C475112C61}">
      <dsp:nvSpPr>
        <dsp:cNvPr id="0" name=""/>
        <dsp:cNvSpPr/>
      </dsp:nvSpPr>
      <dsp:spPr>
        <a:xfrm>
          <a:off x="0" y="57721"/>
          <a:ext cx="6263640" cy="98338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Power struggles</a:t>
          </a:r>
        </a:p>
      </dsp:txBody>
      <dsp:txXfrm>
        <a:off x="48005" y="105726"/>
        <a:ext cx="6167630" cy="887374"/>
      </dsp:txXfrm>
    </dsp:sp>
    <dsp:sp modelId="{315D100F-F613-4FA4-9FDF-62448008F33E}">
      <dsp:nvSpPr>
        <dsp:cNvPr id="0" name=""/>
        <dsp:cNvSpPr/>
      </dsp:nvSpPr>
      <dsp:spPr>
        <a:xfrm>
          <a:off x="0" y="1159186"/>
          <a:ext cx="6263640" cy="983384"/>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Loyalty</a:t>
          </a:r>
        </a:p>
      </dsp:txBody>
      <dsp:txXfrm>
        <a:off x="48005" y="1207191"/>
        <a:ext cx="6167630" cy="887374"/>
      </dsp:txXfrm>
    </dsp:sp>
    <dsp:sp modelId="{A30E8E0C-D928-49C2-84EB-ECA480A888A5}">
      <dsp:nvSpPr>
        <dsp:cNvPr id="0" name=""/>
        <dsp:cNvSpPr/>
      </dsp:nvSpPr>
      <dsp:spPr>
        <a:xfrm>
          <a:off x="0" y="2260651"/>
          <a:ext cx="6263640" cy="98338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Jealousy/envy</a:t>
          </a:r>
        </a:p>
      </dsp:txBody>
      <dsp:txXfrm>
        <a:off x="48005" y="2308656"/>
        <a:ext cx="6167630" cy="887374"/>
      </dsp:txXfrm>
    </dsp:sp>
    <dsp:sp modelId="{8D383FF5-615A-48C7-861E-8DB411C14852}">
      <dsp:nvSpPr>
        <dsp:cNvPr id="0" name=""/>
        <dsp:cNvSpPr/>
      </dsp:nvSpPr>
      <dsp:spPr>
        <a:xfrm>
          <a:off x="0" y="3362116"/>
          <a:ext cx="6263640" cy="983384"/>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Property disputes</a:t>
          </a:r>
        </a:p>
      </dsp:txBody>
      <dsp:txXfrm>
        <a:off x="48005" y="3410121"/>
        <a:ext cx="6167630" cy="887374"/>
      </dsp:txXfrm>
    </dsp:sp>
    <dsp:sp modelId="{C677406B-A442-4BB9-AA93-AA0ED5B8BCE5}">
      <dsp:nvSpPr>
        <dsp:cNvPr id="0" name=""/>
        <dsp:cNvSpPr/>
      </dsp:nvSpPr>
      <dsp:spPr>
        <a:xfrm>
          <a:off x="0" y="4463581"/>
          <a:ext cx="6263640" cy="98338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Territory and space</a:t>
          </a:r>
        </a:p>
      </dsp:txBody>
      <dsp:txXfrm>
        <a:off x="48005" y="4511586"/>
        <a:ext cx="6167630" cy="8873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36166-2E4B-4751-A0F6-F1675FF5ABC8}">
      <dsp:nvSpPr>
        <dsp:cNvPr id="0" name=""/>
        <dsp:cNvSpPr/>
      </dsp:nvSpPr>
      <dsp:spPr>
        <a:xfrm>
          <a:off x="0" y="0"/>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91A644-2CB0-4B53-9B9C-F72B0BB3686D}">
      <dsp:nvSpPr>
        <dsp:cNvPr id="0" name=""/>
        <dsp:cNvSpPr/>
      </dsp:nvSpPr>
      <dsp:spPr>
        <a:xfrm>
          <a:off x="0" y="0"/>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highlight>
                <a:srgbClr val="FFFF00"/>
              </a:highlight>
            </a:rPr>
            <a:t>Negotiation</a:t>
          </a:r>
          <a:r>
            <a:rPr lang="en-US" sz="1900" kern="1200" dirty="0"/>
            <a:t>- the use of communication and often compromise to settle a disagreement. It involves talking, listening, considering the other person’s point of view, compromising if necessary and devising a plan to resolve the conflict. </a:t>
          </a:r>
        </a:p>
      </dsp:txBody>
      <dsp:txXfrm>
        <a:off x="0" y="0"/>
        <a:ext cx="6263640" cy="1376171"/>
      </dsp:txXfrm>
    </dsp:sp>
    <dsp:sp modelId="{B5971A38-C40A-4D6C-B2DB-9CC352942576}">
      <dsp:nvSpPr>
        <dsp:cNvPr id="0" name=""/>
        <dsp:cNvSpPr/>
      </dsp:nvSpPr>
      <dsp:spPr>
        <a:xfrm>
          <a:off x="0" y="1376171"/>
          <a:ext cx="626364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124AC0-D113-4D04-809A-A162EC1A59A8}">
      <dsp:nvSpPr>
        <dsp:cNvPr id="0" name=""/>
        <dsp:cNvSpPr/>
      </dsp:nvSpPr>
      <dsp:spPr>
        <a:xfrm>
          <a:off x="0" y="1376171"/>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highlight>
                <a:srgbClr val="FFFF00"/>
              </a:highlight>
            </a:rPr>
            <a:t>Mediation (</a:t>
          </a:r>
          <a:r>
            <a:rPr lang="en-US" sz="1900" kern="1200" dirty="0" err="1">
              <a:highlight>
                <a:srgbClr val="FFFF00"/>
              </a:highlight>
            </a:rPr>
            <a:t>mee</a:t>
          </a:r>
          <a:r>
            <a:rPr lang="en-US" sz="1900" kern="1200" dirty="0">
              <a:highlight>
                <a:srgbClr val="FFFF00"/>
              </a:highlight>
            </a:rPr>
            <a:t>-dee-A-shin)- </a:t>
          </a:r>
          <a:r>
            <a:rPr lang="en-US" sz="1900" kern="1200" dirty="0"/>
            <a:t>a process in which specially trained people help others resolve their conflicts peacefully. (i.e. custody battles)</a:t>
          </a:r>
        </a:p>
      </dsp:txBody>
      <dsp:txXfrm>
        <a:off x="0" y="1376171"/>
        <a:ext cx="6263640" cy="1376171"/>
      </dsp:txXfrm>
    </dsp:sp>
    <dsp:sp modelId="{03289E2B-D16E-4544-88C3-29137E47626D}">
      <dsp:nvSpPr>
        <dsp:cNvPr id="0" name=""/>
        <dsp:cNvSpPr/>
      </dsp:nvSpPr>
      <dsp:spPr>
        <a:xfrm>
          <a:off x="0" y="2752343"/>
          <a:ext cx="626364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77EB7D-8A16-4FF6-8956-54BCDFECB979}">
      <dsp:nvSpPr>
        <dsp:cNvPr id="0" name=""/>
        <dsp:cNvSpPr/>
      </dsp:nvSpPr>
      <dsp:spPr>
        <a:xfrm>
          <a:off x="0" y="2752343"/>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highlight>
                <a:srgbClr val="FFFF00"/>
              </a:highlight>
            </a:rPr>
            <a:t>Confidentiality</a:t>
          </a:r>
          <a:r>
            <a:rPr lang="en-US" sz="1900" kern="1200" dirty="0"/>
            <a:t>- Respecting the privacy of both parties and keeping details secret. </a:t>
          </a:r>
        </a:p>
      </dsp:txBody>
      <dsp:txXfrm>
        <a:off x="0" y="2752343"/>
        <a:ext cx="6263640" cy="1376171"/>
      </dsp:txXfrm>
    </dsp:sp>
    <dsp:sp modelId="{C9E78E0D-B6B4-4D18-881D-E02A283CC26C}">
      <dsp:nvSpPr>
        <dsp:cNvPr id="0" name=""/>
        <dsp:cNvSpPr/>
      </dsp:nvSpPr>
      <dsp:spPr>
        <a:xfrm>
          <a:off x="0" y="4128515"/>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C6EC0F-623A-43E8-BF88-A119AD88D8B2}">
      <dsp:nvSpPr>
        <dsp:cNvPr id="0" name=""/>
        <dsp:cNvSpPr/>
      </dsp:nvSpPr>
      <dsp:spPr>
        <a:xfrm>
          <a:off x="0" y="4128515"/>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highlight>
                <a:srgbClr val="FFFF00"/>
              </a:highlight>
            </a:rPr>
            <a:t>Peer mediators- </a:t>
          </a:r>
          <a:r>
            <a:rPr lang="en-US" sz="1900" kern="1200" dirty="0"/>
            <a:t>students trained to help other students find fair resolutions to conflicts and disagreements. </a:t>
          </a:r>
        </a:p>
      </dsp:txBody>
      <dsp:txXfrm>
        <a:off x="0" y="4128515"/>
        <a:ext cx="6263640" cy="137617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14815-6401-499A-A65F-DA4032F029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3B7E17-E6E9-4503-9D13-E7486E035B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8CB7CB-EFF8-480D-B084-025BA4FDD771}"/>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5" name="Footer Placeholder 4">
            <a:extLst>
              <a:ext uri="{FF2B5EF4-FFF2-40B4-BE49-F238E27FC236}">
                <a16:creationId xmlns:a16="http://schemas.microsoft.com/office/drawing/2014/main" id="{F4CD444D-5E47-4C56-AE57-73CD76B23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A0771-D438-4A53-998D-04683D28E9D9}"/>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3618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DCAB8-9C64-4F2E-BDE9-1C79B41B3A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4743AA-FF07-4A73-9D9D-549BFCCF35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61D24-7D99-487E-A3F3-439B07251EF8}"/>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5" name="Footer Placeholder 4">
            <a:extLst>
              <a:ext uri="{FF2B5EF4-FFF2-40B4-BE49-F238E27FC236}">
                <a16:creationId xmlns:a16="http://schemas.microsoft.com/office/drawing/2014/main" id="{3CB3D7D5-BA66-4AB6-A6D0-456988738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BDBBB-ECDE-4514-9136-851CB01E8572}"/>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314164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0A16A8-A357-4DD0-BF88-68900DD582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B17685-5C28-418C-A69C-AD08BA1B91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648F77-8388-4CB0-B7AA-0C7394024922}"/>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5" name="Footer Placeholder 4">
            <a:extLst>
              <a:ext uri="{FF2B5EF4-FFF2-40B4-BE49-F238E27FC236}">
                <a16:creationId xmlns:a16="http://schemas.microsoft.com/office/drawing/2014/main" id="{39D192E3-AEB8-4B55-8449-08FE1E34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E5CBD-EF74-427F-9B2F-05C2D1FA1AA5}"/>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393719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77A7-CD8A-477E-9367-8DF97E511F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83BFD3-0750-42AF-B776-E584CA57A3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0E12B-81E3-458A-9369-3D7129043BAA}"/>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5" name="Footer Placeholder 4">
            <a:extLst>
              <a:ext uri="{FF2B5EF4-FFF2-40B4-BE49-F238E27FC236}">
                <a16:creationId xmlns:a16="http://schemas.microsoft.com/office/drawing/2014/main" id="{31E95CAD-936E-4785-A8AC-F215A916E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F84EF-55C3-4B6E-B9E5-E0E38F3FAA8D}"/>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320177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C4B9-5CBC-4F69-A604-69DA69F593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2483B9-7FF1-41CB-A3F5-303E269363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D1C3FB-8C49-4B07-B93D-3EAA0538F3D4}"/>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5" name="Footer Placeholder 4">
            <a:extLst>
              <a:ext uri="{FF2B5EF4-FFF2-40B4-BE49-F238E27FC236}">
                <a16:creationId xmlns:a16="http://schemas.microsoft.com/office/drawing/2014/main" id="{452873C9-BD68-42AC-8B6A-43AE895AA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4FBC35-D6DF-422E-8346-264213A45EFB}"/>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175266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4B2E4-4547-49CE-8895-B938E403FE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3D6631-647B-46C7-8DB5-4428764431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B9FD70-82D3-4FC8-A51F-AA2B22F3FB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00788E-AE58-4B71-A6DD-05C691CA2D39}"/>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6" name="Footer Placeholder 5">
            <a:extLst>
              <a:ext uri="{FF2B5EF4-FFF2-40B4-BE49-F238E27FC236}">
                <a16:creationId xmlns:a16="http://schemas.microsoft.com/office/drawing/2014/main" id="{F8A6BC24-7CA4-4F96-AD69-8709CB3ABA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3DE622-3236-49CE-A229-7BF6244CAFDD}"/>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104897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1D16-13F8-4897-900F-8E6FB73F8E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8AD202-3ABD-489E-985F-E69E244AFC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9E0DD7-7E21-4887-92E9-691F606F2C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73A29B-133E-4C47-8D68-6DAD4B7AF3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B19134-A5FD-48BD-8CBC-377CADEE57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0990AB-0BBB-4921-B419-E1EBFD074728}"/>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8" name="Footer Placeholder 7">
            <a:extLst>
              <a:ext uri="{FF2B5EF4-FFF2-40B4-BE49-F238E27FC236}">
                <a16:creationId xmlns:a16="http://schemas.microsoft.com/office/drawing/2014/main" id="{BB8DE178-B044-4331-BEC5-EC8ACD7377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0BB12B-1396-4CA3-9AFB-AF1F1CD4A1A7}"/>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48002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01ACE-FC2C-4D08-B4E1-FB1AA877BF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0E5553-D348-4201-8740-56DBEFFC62FA}"/>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4" name="Footer Placeholder 3">
            <a:extLst>
              <a:ext uri="{FF2B5EF4-FFF2-40B4-BE49-F238E27FC236}">
                <a16:creationId xmlns:a16="http://schemas.microsoft.com/office/drawing/2014/main" id="{5A5D4E88-3C10-41F9-8AB7-2D448AF1A7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AB2F51-4F4C-4DC8-BE79-071C195604CA}"/>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4157894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EC4060-DC66-40B9-A92E-2933C661A8E6}"/>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3" name="Footer Placeholder 2">
            <a:extLst>
              <a:ext uri="{FF2B5EF4-FFF2-40B4-BE49-F238E27FC236}">
                <a16:creationId xmlns:a16="http://schemas.microsoft.com/office/drawing/2014/main" id="{BC547F1E-0B8B-4ADA-B2B6-DDE6BBA9D6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724C03-047D-4D07-B9ED-87D850719941}"/>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311299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7828-8A91-4363-8F03-E52F4A0495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3B62B3-1B4E-4E92-82AB-70681BDAB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185BF4-CC82-4814-8C98-52FB55867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9B327A-94DD-422B-B557-27E561ABC31E}"/>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6" name="Footer Placeholder 5">
            <a:extLst>
              <a:ext uri="{FF2B5EF4-FFF2-40B4-BE49-F238E27FC236}">
                <a16:creationId xmlns:a16="http://schemas.microsoft.com/office/drawing/2014/main" id="{BB73203F-D86E-42D9-AACF-B6FE923767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8DFD31-D619-43D8-A573-9D54BA1EB0D2}"/>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305293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9643-5C66-417D-81C0-ACEBD00D05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A98BE6-8F3F-45D4-B607-F758BCDE52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EFADE-4050-4B17-8876-95B339668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5E8F4C-C47F-43EA-9674-A075A10B718E}"/>
              </a:ext>
            </a:extLst>
          </p:cNvPr>
          <p:cNvSpPr>
            <a:spLocks noGrp="1"/>
          </p:cNvSpPr>
          <p:nvPr>
            <p:ph type="dt" sz="half" idx="10"/>
          </p:nvPr>
        </p:nvSpPr>
        <p:spPr/>
        <p:txBody>
          <a:bodyPr/>
          <a:lstStyle/>
          <a:p>
            <a:fld id="{B1387702-EE6B-449E-AC9A-24A52F66B0FF}" type="datetimeFigureOut">
              <a:rPr lang="en-US" smtClean="0"/>
              <a:t>9/23/2021</a:t>
            </a:fld>
            <a:endParaRPr lang="en-US"/>
          </a:p>
        </p:txBody>
      </p:sp>
      <p:sp>
        <p:nvSpPr>
          <p:cNvPr id="6" name="Footer Placeholder 5">
            <a:extLst>
              <a:ext uri="{FF2B5EF4-FFF2-40B4-BE49-F238E27FC236}">
                <a16:creationId xmlns:a16="http://schemas.microsoft.com/office/drawing/2014/main" id="{220A2C8B-2FA1-432D-B4C1-29E0EC720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3AD07-67EE-4815-B86D-DEBE49AF56E3}"/>
              </a:ext>
            </a:extLst>
          </p:cNvPr>
          <p:cNvSpPr>
            <a:spLocks noGrp="1"/>
          </p:cNvSpPr>
          <p:nvPr>
            <p:ph type="sldNum" sz="quarter" idx="12"/>
          </p:nvPr>
        </p:nvSpPr>
        <p:spPr/>
        <p:txBody>
          <a:bodyPr/>
          <a:lstStyle/>
          <a:p>
            <a:fld id="{AF1029E5-D097-441C-97A3-D0A80F373BC2}" type="slidenum">
              <a:rPr lang="en-US" smtClean="0"/>
              <a:t>‹#›</a:t>
            </a:fld>
            <a:endParaRPr lang="en-US"/>
          </a:p>
        </p:txBody>
      </p:sp>
    </p:spTree>
    <p:extLst>
      <p:ext uri="{BB962C8B-B14F-4D97-AF65-F5344CB8AC3E}">
        <p14:creationId xmlns:p14="http://schemas.microsoft.com/office/powerpoint/2010/main" val="379601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8075EC-DF1C-4002-A986-23FCCACBA7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CE3703-F871-41F7-8670-AEBF5D598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72E77-4087-4AE5-AD4D-482F808B6C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87702-EE6B-449E-AC9A-24A52F66B0FF}" type="datetimeFigureOut">
              <a:rPr lang="en-US" smtClean="0"/>
              <a:t>9/23/2021</a:t>
            </a:fld>
            <a:endParaRPr lang="en-US"/>
          </a:p>
        </p:txBody>
      </p:sp>
      <p:sp>
        <p:nvSpPr>
          <p:cNvPr id="5" name="Footer Placeholder 4">
            <a:extLst>
              <a:ext uri="{FF2B5EF4-FFF2-40B4-BE49-F238E27FC236}">
                <a16:creationId xmlns:a16="http://schemas.microsoft.com/office/drawing/2014/main" id="{93C965ED-A408-4032-AD7F-926D63E3EF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B8B452-C590-4768-9C13-9C2884BADB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029E5-D097-441C-97A3-D0A80F373BC2}" type="slidenum">
              <a:rPr lang="en-US" smtClean="0"/>
              <a:t>‹#›</a:t>
            </a:fld>
            <a:endParaRPr lang="en-US"/>
          </a:p>
        </p:txBody>
      </p:sp>
    </p:spTree>
    <p:extLst>
      <p:ext uri="{BB962C8B-B14F-4D97-AF65-F5344CB8AC3E}">
        <p14:creationId xmlns:p14="http://schemas.microsoft.com/office/powerpoint/2010/main" val="4082524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www.youtube.com/watch?time_continue=125&amp;v=YuZDbbz_6xY&amp;feature=emb_logo"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F01822F-CECE-4E31-A005-542C3C68C186}"/>
              </a:ext>
            </a:extLst>
          </p:cNvPr>
          <p:cNvSpPr>
            <a:spLocks noGrp="1"/>
          </p:cNvSpPr>
          <p:nvPr>
            <p:ph type="ctrTitle"/>
          </p:nvPr>
        </p:nvSpPr>
        <p:spPr>
          <a:xfrm>
            <a:off x="3045368" y="2043663"/>
            <a:ext cx="6105194" cy="2031055"/>
          </a:xfrm>
        </p:spPr>
        <p:txBody>
          <a:bodyPr>
            <a:normAutofit/>
          </a:bodyPr>
          <a:lstStyle/>
          <a:p>
            <a:r>
              <a:rPr lang="en-US">
                <a:solidFill>
                  <a:srgbClr val="FFFFFF"/>
                </a:solidFill>
              </a:rPr>
              <a:t>Skills for Healthy Relationships</a:t>
            </a:r>
          </a:p>
        </p:txBody>
      </p:sp>
      <p:sp>
        <p:nvSpPr>
          <p:cNvPr id="3" name="Subtitle 2">
            <a:extLst>
              <a:ext uri="{FF2B5EF4-FFF2-40B4-BE49-F238E27FC236}">
                <a16:creationId xmlns:a16="http://schemas.microsoft.com/office/drawing/2014/main" id="{FF81A0B5-5DCD-45BC-93A2-EEF28ECA9236}"/>
              </a:ext>
            </a:extLst>
          </p:cNvPr>
          <p:cNvSpPr>
            <a:spLocks noGrp="1"/>
          </p:cNvSpPr>
          <p:nvPr>
            <p:ph type="subTitle" idx="1"/>
          </p:nvPr>
        </p:nvSpPr>
        <p:spPr>
          <a:xfrm>
            <a:off x="3045368" y="4074718"/>
            <a:ext cx="6105194" cy="682079"/>
          </a:xfrm>
        </p:spPr>
        <p:txBody>
          <a:bodyPr>
            <a:normAutofit/>
          </a:bodyPr>
          <a:lstStyle/>
          <a:p>
            <a:r>
              <a:rPr lang="en-US">
                <a:solidFill>
                  <a:srgbClr val="FFFFFF"/>
                </a:solidFill>
              </a:rPr>
              <a:t>Ch. 10</a:t>
            </a:r>
          </a:p>
        </p:txBody>
      </p:sp>
    </p:spTree>
    <p:extLst>
      <p:ext uri="{BB962C8B-B14F-4D97-AF65-F5344CB8AC3E}">
        <p14:creationId xmlns:p14="http://schemas.microsoft.com/office/powerpoint/2010/main" val="125393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15A16B-DE6E-4468-A83C-63F90FA2A43E}"/>
              </a:ext>
            </a:extLst>
          </p:cNvPr>
          <p:cNvSpPr>
            <a:spLocks noGrp="1"/>
          </p:cNvSpPr>
          <p:nvPr>
            <p:ph type="title"/>
          </p:nvPr>
        </p:nvSpPr>
        <p:spPr>
          <a:xfrm>
            <a:off x="838200" y="588168"/>
            <a:ext cx="10515600" cy="1325563"/>
          </a:xfrm>
        </p:spPr>
        <p:txBody>
          <a:bodyPr>
            <a:normAutofit/>
          </a:bodyPr>
          <a:lstStyle/>
          <a:p>
            <a:pPr algn="ctr"/>
            <a:r>
              <a:rPr lang="en-US" sz="4600">
                <a:solidFill>
                  <a:srgbClr val="FFFFFF"/>
                </a:solidFill>
              </a:rPr>
              <a:t>Communication Styles</a:t>
            </a:r>
          </a:p>
        </p:txBody>
      </p:sp>
      <p:sp>
        <p:nvSpPr>
          <p:cNvPr id="3" name="Content Placeholder 2">
            <a:extLst>
              <a:ext uri="{FF2B5EF4-FFF2-40B4-BE49-F238E27FC236}">
                <a16:creationId xmlns:a16="http://schemas.microsoft.com/office/drawing/2014/main" id="{3BDCA680-FA4F-44D2-94FC-6BF5B340826D}"/>
              </a:ext>
            </a:extLst>
          </p:cNvPr>
          <p:cNvSpPr>
            <a:spLocks noGrp="1"/>
          </p:cNvSpPr>
          <p:nvPr>
            <p:ph idx="1"/>
          </p:nvPr>
        </p:nvSpPr>
        <p:spPr>
          <a:xfrm>
            <a:off x="838200" y="2391568"/>
            <a:ext cx="10515600" cy="3785394"/>
          </a:xfrm>
        </p:spPr>
        <p:txBody>
          <a:bodyPr anchor="ctr">
            <a:normAutofit/>
          </a:bodyPr>
          <a:lstStyle/>
          <a:p>
            <a:pPr lvl="1"/>
            <a:r>
              <a:rPr lang="en-US" sz="1700">
                <a:highlight>
                  <a:srgbClr val="FFFF00"/>
                </a:highlight>
              </a:rPr>
              <a:t>Passive-</a:t>
            </a:r>
            <a:r>
              <a:rPr lang="en-US" sz="1700"/>
              <a:t> passive communication involves the inability or unwillingness to express thoughts and feelings. Passive communicators do not stand up for themselves or defend their attitudes and beliefs. </a:t>
            </a:r>
          </a:p>
          <a:p>
            <a:pPr lvl="1"/>
            <a:r>
              <a:rPr lang="en-US" sz="1700"/>
              <a:t>Go along with (example: “what movie do you want to see?” Passive person “oh whatever you want to.” “I don’t care”</a:t>
            </a:r>
          </a:p>
          <a:p>
            <a:pPr lvl="1"/>
            <a:r>
              <a:rPr lang="en-US" sz="1700">
                <a:highlight>
                  <a:srgbClr val="FFFF00"/>
                </a:highlight>
              </a:rPr>
              <a:t>Aggressive</a:t>
            </a:r>
            <a:r>
              <a:rPr lang="en-US" sz="1700"/>
              <a:t>- Aggressive communicators often try to get their way through bullying and intimidation. They do not consider the rights of others. In disagreements, they attack the other person, NOT the problem. </a:t>
            </a:r>
          </a:p>
          <a:p>
            <a:pPr lvl="2"/>
            <a:r>
              <a:rPr lang="en-US" sz="1700"/>
              <a:t>Call other people names (example: “what movie do you want to see” Aggressive person: “You guys are all stupid if you don’t want to see this movie”</a:t>
            </a:r>
          </a:p>
          <a:p>
            <a:pPr lvl="2"/>
            <a:r>
              <a:rPr lang="en-US" sz="1700"/>
              <a:t>Raise their voice</a:t>
            </a:r>
          </a:p>
          <a:p>
            <a:pPr marL="914400" lvl="2" indent="0">
              <a:buNone/>
            </a:pPr>
            <a:r>
              <a:rPr lang="en-US" sz="1700">
                <a:highlight>
                  <a:srgbClr val="FFFF00"/>
                </a:highlight>
              </a:rPr>
              <a:t>Assertive</a:t>
            </a:r>
            <a:r>
              <a:rPr lang="en-US" sz="1700"/>
              <a:t>- Assertive communication involves expressing thoughts and feelings clearly and directly but without hurting others. They defend their attitudes and beliefs but they also respect the rights of others. In disagreements, they attack the PROBLEM, not the person. </a:t>
            </a:r>
          </a:p>
          <a:p>
            <a:pPr marL="914400" lvl="2" indent="0">
              <a:buNone/>
            </a:pPr>
            <a:r>
              <a:rPr lang="en-US" sz="1700"/>
              <a:t>	Example: “what movie to you guys want to see?” Assertive person “well, since we cannot agree, why don’t we rock paper scissor for it. Whatever movie we see today, we will see the other one next time”</a:t>
            </a:r>
          </a:p>
          <a:p>
            <a:pPr marL="914400" lvl="2" indent="0">
              <a:buNone/>
            </a:pPr>
            <a:endParaRPr lang="en-US" sz="1700"/>
          </a:p>
        </p:txBody>
      </p:sp>
    </p:spTree>
    <p:extLst>
      <p:ext uri="{BB962C8B-B14F-4D97-AF65-F5344CB8AC3E}">
        <p14:creationId xmlns:p14="http://schemas.microsoft.com/office/powerpoint/2010/main" val="1435795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B4F44F3-4790-497F-9921-21194B269C4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Speaking Skills</a:t>
            </a:r>
          </a:p>
        </p:txBody>
      </p:sp>
      <p:sp>
        <p:nvSpPr>
          <p:cNvPr id="3" name="Content Placeholder 2">
            <a:extLst>
              <a:ext uri="{FF2B5EF4-FFF2-40B4-BE49-F238E27FC236}">
                <a16:creationId xmlns:a16="http://schemas.microsoft.com/office/drawing/2014/main" id="{C5A0E259-6095-476B-9244-43B6297521F9}"/>
              </a:ext>
            </a:extLst>
          </p:cNvPr>
          <p:cNvSpPr>
            <a:spLocks noGrp="1"/>
          </p:cNvSpPr>
          <p:nvPr>
            <p:ph idx="1"/>
          </p:nvPr>
        </p:nvSpPr>
        <p:spPr>
          <a:xfrm>
            <a:off x="1179226" y="2464905"/>
            <a:ext cx="9833548" cy="3991554"/>
          </a:xfrm>
        </p:spPr>
        <p:txBody>
          <a:bodyPr>
            <a:normAutofit lnSpcReduction="10000"/>
          </a:bodyPr>
          <a:lstStyle/>
          <a:p>
            <a:r>
              <a:rPr lang="en-US" sz="2400" dirty="0">
                <a:solidFill>
                  <a:srgbClr val="000000"/>
                </a:solidFill>
              </a:rPr>
              <a:t>Having good communication skills means that you DO NOT assume that others can read your mind or knows your needs and expectations. </a:t>
            </a:r>
          </a:p>
          <a:p>
            <a:pPr lvl="1"/>
            <a:r>
              <a:rPr lang="en-US" dirty="0">
                <a:solidFill>
                  <a:srgbClr val="000000"/>
                </a:solidFill>
              </a:rPr>
              <a:t>You must communicate exactly what you want, feel or need. </a:t>
            </a:r>
          </a:p>
          <a:p>
            <a:pPr lvl="1"/>
            <a:r>
              <a:rPr lang="en-US" dirty="0">
                <a:solidFill>
                  <a:srgbClr val="000000"/>
                </a:solidFill>
              </a:rPr>
              <a:t>If your feelings are hurt, tell that person WHY your feelings are hurt. </a:t>
            </a:r>
          </a:p>
          <a:p>
            <a:pPr lvl="1"/>
            <a:r>
              <a:rPr lang="en-US" dirty="0">
                <a:solidFill>
                  <a:srgbClr val="000000"/>
                </a:solidFill>
              </a:rPr>
              <a:t>Clearly SAY what you MEAN</a:t>
            </a:r>
          </a:p>
          <a:p>
            <a:pPr lvl="1"/>
            <a:endParaRPr lang="en-US" dirty="0">
              <a:solidFill>
                <a:srgbClr val="000000"/>
              </a:solidFill>
            </a:endParaRPr>
          </a:p>
          <a:p>
            <a:pPr lvl="1"/>
            <a:r>
              <a:rPr lang="en-US" dirty="0">
                <a:solidFill>
                  <a:srgbClr val="000000"/>
                </a:solidFill>
              </a:rPr>
              <a:t>Changes in tone, pitch, or loudness of your voice can affect communication. For example, saying “no” too softly can make you sound insincere or uncertain. Speaking loudly may make you seem bossy or arrogant. </a:t>
            </a:r>
          </a:p>
          <a:p>
            <a:pPr lvl="1"/>
            <a:r>
              <a:rPr lang="en-US" dirty="0">
                <a:solidFill>
                  <a:srgbClr val="000000"/>
                </a:solidFill>
              </a:rPr>
              <a:t>HOW you say something is as important as WHAT you say. </a:t>
            </a:r>
          </a:p>
        </p:txBody>
      </p:sp>
    </p:spTree>
    <p:extLst>
      <p:ext uri="{BB962C8B-B14F-4D97-AF65-F5344CB8AC3E}">
        <p14:creationId xmlns:p14="http://schemas.microsoft.com/office/powerpoint/2010/main" val="637646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6A76F4-CC75-4E19-BB6E-F93CB227526C}"/>
              </a:ext>
            </a:extLst>
          </p:cNvPr>
          <p:cNvSpPr>
            <a:spLocks noGrp="1"/>
          </p:cNvSpPr>
          <p:nvPr>
            <p:ph idx="1"/>
          </p:nvPr>
        </p:nvSpPr>
        <p:spPr>
          <a:xfrm>
            <a:off x="1524000" y="2399099"/>
            <a:ext cx="9465564" cy="3400969"/>
          </a:xfrm>
        </p:spPr>
        <p:txBody>
          <a:bodyPr>
            <a:normAutofit/>
          </a:bodyPr>
          <a:lstStyle/>
          <a:p>
            <a:r>
              <a:rPr lang="en-US" sz="2400" dirty="0"/>
              <a:t>When delivering messages with strong emotional content, consider using “I” messages. </a:t>
            </a:r>
          </a:p>
          <a:p>
            <a:r>
              <a:rPr lang="en-US" sz="2400" dirty="0">
                <a:highlight>
                  <a:srgbClr val="FFFF00"/>
                </a:highlight>
              </a:rPr>
              <a:t>“I” message- </a:t>
            </a:r>
            <a:r>
              <a:rPr lang="en-US" sz="2400" dirty="0"/>
              <a:t>is a statement in which a person describes how he or she feels by using the pronoun “I”</a:t>
            </a:r>
          </a:p>
          <a:p>
            <a:pPr lvl="1"/>
            <a:r>
              <a:rPr lang="en-US" sz="2000" dirty="0"/>
              <a:t>Ex: “I’m upset because it was borrowed without permission”</a:t>
            </a:r>
          </a:p>
          <a:p>
            <a:pPr marL="914400" lvl="2" indent="0">
              <a:buNone/>
            </a:pPr>
            <a:r>
              <a:rPr lang="en-US" sz="1600" dirty="0"/>
              <a:t>“I get really worried when someone is late”</a:t>
            </a:r>
          </a:p>
          <a:p>
            <a:r>
              <a:rPr lang="en-US" sz="2400" dirty="0"/>
              <a:t>Using these can help you communicate your feelings positively, without  blame or name-calling. Blaming and name-calling always put people on the defensive because they feel like they are being attacked. </a:t>
            </a:r>
          </a:p>
        </p:txBody>
      </p:sp>
    </p:spTree>
    <p:extLst>
      <p:ext uri="{BB962C8B-B14F-4D97-AF65-F5344CB8AC3E}">
        <p14:creationId xmlns:p14="http://schemas.microsoft.com/office/powerpoint/2010/main" val="426331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BC725D-F0C5-4BB0-9968-9A6EA0F6B67B}"/>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Listening Skills</a:t>
            </a:r>
          </a:p>
        </p:txBody>
      </p:sp>
      <p:graphicFrame>
        <p:nvGraphicFramePr>
          <p:cNvPr id="5" name="Content Placeholder 2">
            <a:extLst>
              <a:ext uri="{FF2B5EF4-FFF2-40B4-BE49-F238E27FC236}">
                <a16:creationId xmlns:a16="http://schemas.microsoft.com/office/drawing/2014/main" id="{B6AAF9D4-BD0D-4A02-A010-56D13C7F0668}"/>
              </a:ext>
            </a:extLst>
          </p:cNvPr>
          <p:cNvGraphicFramePr>
            <a:graphicFrameLocks noGrp="1"/>
          </p:cNvGraphicFramePr>
          <p:nvPr>
            <p:ph idx="1"/>
            <p:extLst>
              <p:ext uri="{D42A27DB-BD31-4B8C-83A1-F6EECF244321}">
                <p14:modId xmlns:p14="http://schemas.microsoft.com/office/powerpoint/2010/main" val="44403615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9822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D443ECB-3837-405D-9AEB-0199F707611D}"/>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Techniques for active listening</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B3055C0-A447-4ECA-906A-145BEE024815}"/>
              </a:ext>
            </a:extLst>
          </p:cNvPr>
          <p:cNvSpPr>
            <a:spLocks noGrp="1"/>
          </p:cNvSpPr>
          <p:nvPr>
            <p:ph idx="1"/>
          </p:nvPr>
        </p:nvSpPr>
        <p:spPr>
          <a:xfrm>
            <a:off x="5221862" y="1719618"/>
            <a:ext cx="5948831" cy="4334629"/>
          </a:xfrm>
        </p:spPr>
        <p:txBody>
          <a:bodyPr anchor="ctr">
            <a:normAutofit/>
          </a:bodyPr>
          <a:lstStyle/>
          <a:p>
            <a:r>
              <a:rPr lang="en-US" sz="1700" dirty="0">
                <a:highlight>
                  <a:srgbClr val="FFFF00"/>
                </a:highlight>
              </a:rPr>
              <a:t>Reflective listening</a:t>
            </a:r>
            <a:r>
              <a:rPr lang="en-US" sz="1700" dirty="0"/>
              <a:t>- </a:t>
            </a:r>
            <a:r>
              <a:rPr lang="en-US" sz="1700" dirty="0">
                <a:solidFill>
                  <a:srgbClr val="FEFFFF"/>
                </a:solidFill>
              </a:rPr>
              <a:t>you rephrase or summarize what the other person has said. This allows you to be sure you have understood what was intended.</a:t>
            </a:r>
          </a:p>
          <a:p>
            <a:r>
              <a:rPr lang="en-US" sz="1700" dirty="0">
                <a:highlight>
                  <a:srgbClr val="FFFF00"/>
                </a:highlight>
              </a:rPr>
              <a:t>Clarifying-</a:t>
            </a:r>
            <a:r>
              <a:rPr lang="en-US" sz="1700" dirty="0">
                <a:solidFill>
                  <a:srgbClr val="FEFFFF"/>
                </a:solidFill>
              </a:rPr>
              <a:t> involves asking the speaker what he or she thinks or how he or she feels about the situation being discussed. It also involves asking questions to help you understand more fully what is being said. </a:t>
            </a:r>
          </a:p>
          <a:p>
            <a:r>
              <a:rPr lang="en-US" sz="1700" dirty="0">
                <a:highlight>
                  <a:srgbClr val="FFFF00"/>
                </a:highlight>
              </a:rPr>
              <a:t>Encouraging- </a:t>
            </a:r>
            <a:r>
              <a:rPr lang="en-US" sz="1700" dirty="0">
                <a:solidFill>
                  <a:srgbClr val="FEFFFF"/>
                </a:solidFill>
              </a:rPr>
              <a:t>you encourage the speaker when you signal that you are interested and involved. You can show your interest by nodding your head or saying “I see”, “uh-huh”, or “I understand”. </a:t>
            </a:r>
          </a:p>
          <a:p>
            <a:r>
              <a:rPr lang="en-US" sz="1700" dirty="0">
                <a:highlight>
                  <a:srgbClr val="FFFF00"/>
                </a:highlight>
              </a:rPr>
              <a:t>Empathizing</a:t>
            </a:r>
            <a:r>
              <a:rPr lang="en-US" sz="1700" dirty="0">
                <a:solidFill>
                  <a:srgbClr val="FEFFFF"/>
                </a:solidFill>
              </a:rPr>
              <a:t>- you are able to imagine and understand how someone else </a:t>
            </a:r>
            <a:r>
              <a:rPr lang="en-US" sz="1700">
                <a:solidFill>
                  <a:srgbClr val="FEFFFF"/>
                </a:solidFill>
              </a:rPr>
              <a:t>feels (if </a:t>
            </a:r>
            <a:r>
              <a:rPr lang="en-US" sz="1700" dirty="0">
                <a:solidFill>
                  <a:srgbClr val="FEFFFF"/>
                </a:solidFill>
              </a:rPr>
              <a:t>they are disappointed because they didn’t make the team). Keep in mind that sometimes empathy is not appropriate. </a:t>
            </a:r>
          </a:p>
          <a:p>
            <a:endParaRPr lang="en-US" sz="1700" dirty="0">
              <a:solidFill>
                <a:srgbClr val="FEFFFF"/>
              </a:solidFill>
            </a:endParaRPr>
          </a:p>
        </p:txBody>
      </p:sp>
    </p:spTree>
    <p:extLst>
      <p:ext uri="{BB962C8B-B14F-4D97-AF65-F5344CB8AC3E}">
        <p14:creationId xmlns:p14="http://schemas.microsoft.com/office/powerpoint/2010/main" val="2775855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CF877F-5D1F-40A9-84D7-739E292DB988}"/>
              </a:ext>
            </a:extLst>
          </p:cNvPr>
          <p:cNvSpPr>
            <a:spLocks noGrp="1"/>
          </p:cNvSpPr>
          <p:nvPr>
            <p:ph type="title"/>
          </p:nvPr>
        </p:nvSpPr>
        <p:spPr>
          <a:xfrm>
            <a:off x="594360" y="637125"/>
            <a:ext cx="3802276" cy="5256371"/>
          </a:xfrm>
        </p:spPr>
        <p:txBody>
          <a:bodyPr>
            <a:normAutofit/>
          </a:bodyPr>
          <a:lstStyle/>
          <a:p>
            <a:r>
              <a:rPr lang="en-US" sz="4800" dirty="0"/>
              <a:t>Tips For Active Listening- </a:t>
            </a:r>
            <a:r>
              <a:rPr lang="en-US" sz="1600" dirty="0"/>
              <a:t>you’re welcome</a:t>
            </a:r>
            <a:endParaRPr lang="en-US" sz="4800" dirty="0"/>
          </a:p>
        </p:txBody>
      </p:sp>
      <p:graphicFrame>
        <p:nvGraphicFramePr>
          <p:cNvPr id="5" name="Content Placeholder 2">
            <a:extLst>
              <a:ext uri="{FF2B5EF4-FFF2-40B4-BE49-F238E27FC236}">
                <a16:creationId xmlns:a16="http://schemas.microsoft.com/office/drawing/2014/main" id="{876033B9-B3C2-4FDE-B887-49FC8B2953EE}"/>
              </a:ext>
            </a:extLst>
          </p:cNvPr>
          <p:cNvGraphicFramePr>
            <a:graphicFrameLocks noGrp="1"/>
          </p:cNvGraphicFramePr>
          <p:nvPr>
            <p:ph idx="1"/>
            <p:extLst>
              <p:ext uri="{D42A27DB-BD31-4B8C-83A1-F6EECF244321}">
                <p14:modId xmlns:p14="http://schemas.microsoft.com/office/powerpoint/2010/main" val="1276135273"/>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4130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6FC364EC-C13B-4689-B3BA-362957CC1F34}"/>
              </a:ext>
            </a:extLst>
          </p:cNvPr>
          <p:cNvSpPr>
            <a:spLocks noGrp="1"/>
          </p:cNvSpPr>
          <p:nvPr>
            <p:ph type="title"/>
          </p:nvPr>
        </p:nvSpPr>
        <p:spPr>
          <a:xfrm>
            <a:off x="801340" y="802955"/>
            <a:ext cx="4977976" cy="1454051"/>
          </a:xfrm>
        </p:spPr>
        <p:txBody>
          <a:bodyPr>
            <a:normAutofit/>
          </a:bodyPr>
          <a:lstStyle/>
          <a:p>
            <a:r>
              <a:rPr lang="en-US">
                <a:solidFill>
                  <a:srgbClr val="000000"/>
                </a:solidFill>
              </a:rPr>
              <a:t>Resolving Conflict</a:t>
            </a:r>
          </a:p>
        </p:txBody>
      </p:sp>
      <p:sp>
        <p:nvSpPr>
          <p:cNvPr id="3" name="Content Placeholder 2">
            <a:extLst>
              <a:ext uri="{FF2B5EF4-FFF2-40B4-BE49-F238E27FC236}">
                <a16:creationId xmlns:a16="http://schemas.microsoft.com/office/drawing/2014/main" id="{CB44057F-E7FE-4436-ADEF-0F7DE14976FC}"/>
              </a:ext>
            </a:extLst>
          </p:cNvPr>
          <p:cNvSpPr>
            <a:spLocks noGrp="1"/>
          </p:cNvSpPr>
          <p:nvPr>
            <p:ph idx="1"/>
          </p:nvPr>
        </p:nvSpPr>
        <p:spPr>
          <a:xfrm>
            <a:off x="797809" y="2421682"/>
            <a:ext cx="4977578" cy="3639289"/>
          </a:xfrm>
        </p:spPr>
        <p:txBody>
          <a:bodyPr anchor="ctr">
            <a:normAutofit/>
          </a:bodyPr>
          <a:lstStyle/>
          <a:p>
            <a:r>
              <a:rPr lang="en-US" sz="2400" dirty="0">
                <a:solidFill>
                  <a:srgbClr val="000000"/>
                </a:solidFill>
                <a:highlight>
                  <a:srgbClr val="FFFF00"/>
                </a:highlight>
              </a:rPr>
              <a:t>Conflict</a:t>
            </a:r>
            <a:r>
              <a:rPr lang="en-US" sz="1700" dirty="0">
                <a:solidFill>
                  <a:srgbClr val="000000"/>
                </a:solidFill>
              </a:rPr>
              <a:t>- is any disagreement, struggle, or fight. </a:t>
            </a:r>
          </a:p>
          <a:p>
            <a:r>
              <a:rPr lang="en-US" sz="1700" dirty="0">
                <a:solidFill>
                  <a:srgbClr val="000000"/>
                </a:solidFill>
                <a:highlight>
                  <a:srgbClr val="FFFF00"/>
                </a:highlight>
              </a:rPr>
              <a:t>Interpersonal conflict- </a:t>
            </a:r>
            <a:r>
              <a:rPr lang="en-US" sz="1700" dirty="0">
                <a:solidFill>
                  <a:srgbClr val="000000"/>
                </a:solidFill>
              </a:rPr>
              <a:t>disagreements between groups of any size, from two people to entire nations. Can begin small and turn big. </a:t>
            </a:r>
          </a:p>
          <a:p>
            <a:r>
              <a:rPr lang="en-US" sz="1700" dirty="0">
                <a:solidFill>
                  <a:srgbClr val="000000"/>
                </a:solidFill>
              </a:rPr>
              <a:t>What are some common causes of conflict in your life? </a:t>
            </a:r>
          </a:p>
          <a:p>
            <a:pPr lvl="1"/>
            <a:r>
              <a:rPr lang="en-US" sz="1700" dirty="0">
                <a:solidFill>
                  <a:srgbClr val="000000"/>
                </a:solidFill>
              </a:rPr>
              <a:t>Understanding the causes of conflict in relationships may help you keep conflict from happening. If you see that conflict is building, it is ok to step away, or think to yourself “self, is this worth the fight?”</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Relationship">
            <a:extLst>
              <a:ext uri="{FF2B5EF4-FFF2-40B4-BE49-F238E27FC236}">
                <a16:creationId xmlns:a16="http://schemas.microsoft.com/office/drawing/2014/main" id="{4C5AA94F-733D-4DCE-95C6-A9D1075BD2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102984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03EB41-7E0A-4EE7-8E11-A132FA6CDAD0}"/>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Common Causes of Conflict (say that 5 times fast)</a:t>
            </a:r>
          </a:p>
        </p:txBody>
      </p:sp>
      <p:graphicFrame>
        <p:nvGraphicFramePr>
          <p:cNvPr id="5" name="Content Placeholder 2">
            <a:extLst>
              <a:ext uri="{FF2B5EF4-FFF2-40B4-BE49-F238E27FC236}">
                <a16:creationId xmlns:a16="http://schemas.microsoft.com/office/drawing/2014/main" id="{ABD73653-336C-4924-9435-A475BBF952CB}"/>
              </a:ext>
            </a:extLst>
          </p:cNvPr>
          <p:cNvGraphicFramePr>
            <a:graphicFrameLocks noGrp="1"/>
          </p:cNvGraphicFramePr>
          <p:nvPr>
            <p:ph idx="1"/>
            <p:extLst>
              <p:ext uri="{D42A27DB-BD31-4B8C-83A1-F6EECF244321}">
                <p14:modId xmlns:p14="http://schemas.microsoft.com/office/powerpoint/2010/main" val="245262743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4109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F4CBFA-B385-4B16-B63B-29D40EBF7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98CE04-5039-4B4D-B676-5DDF9467EA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13372" y="563918"/>
            <a:ext cx="4163968" cy="5978614"/>
            <a:chOff x="7513372" y="803186"/>
            <a:chExt cx="4163968" cy="5978614"/>
          </a:xfrm>
        </p:grpSpPr>
        <p:sp>
          <p:nvSpPr>
            <p:cNvPr id="11" name="Freeform 6">
              <a:extLst>
                <a:ext uri="{FF2B5EF4-FFF2-40B4-BE49-F238E27FC236}">
                  <a16:creationId xmlns:a16="http://schemas.microsoft.com/office/drawing/2014/main" id="{A5B7FFC8-6FAA-4120-AC51-F1C9C825A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FF5B224B-4446-4B75-8B12-7FAFA8ED8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807611F-497E-428E-9B8B-0192C78970C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F4EF742-9780-40AE-99F3-CBDC3263F617}"/>
              </a:ext>
            </a:extLst>
          </p:cNvPr>
          <p:cNvSpPr>
            <a:spLocks noGrp="1"/>
          </p:cNvSpPr>
          <p:nvPr>
            <p:ph type="title"/>
          </p:nvPr>
        </p:nvSpPr>
        <p:spPr>
          <a:xfrm>
            <a:off x="7835106" y="1132517"/>
            <a:ext cx="3246509" cy="4367531"/>
          </a:xfrm>
        </p:spPr>
        <p:txBody>
          <a:bodyPr>
            <a:normAutofit/>
          </a:bodyPr>
          <a:lstStyle/>
          <a:p>
            <a:r>
              <a:rPr lang="en-US">
                <a:solidFill>
                  <a:srgbClr val="FFFFFF"/>
                </a:solidFill>
              </a:rPr>
              <a:t>Responding to Conflict</a:t>
            </a:r>
          </a:p>
        </p:txBody>
      </p:sp>
      <p:sp>
        <p:nvSpPr>
          <p:cNvPr id="3" name="Content Placeholder 2">
            <a:extLst>
              <a:ext uri="{FF2B5EF4-FFF2-40B4-BE49-F238E27FC236}">
                <a16:creationId xmlns:a16="http://schemas.microsoft.com/office/drawing/2014/main" id="{0E0292B5-23AC-4A9F-802C-4C7F39A71BFA}"/>
              </a:ext>
            </a:extLst>
          </p:cNvPr>
          <p:cNvSpPr>
            <a:spLocks noGrp="1"/>
          </p:cNvSpPr>
          <p:nvPr>
            <p:ph idx="1"/>
          </p:nvPr>
        </p:nvSpPr>
        <p:spPr>
          <a:xfrm>
            <a:off x="174930" y="326004"/>
            <a:ext cx="6964246" cy="6327928"/>
          </a:xfrm>
        </p:spPr>
        <p:txBody>
          <a:bodyPr anchor="ctr">
            <a:normAutofit/>
          </a:bodyPr>
          <a:lstStyle/>
          <a:p>
            <a:r>
              <a:rPr lang="en-US" sz="2000" dirty="0"/>
              <a:t>When a conflict arises, you have a choice: face the conflict OR ignore it. As you decide, remember:</a:t>
            </a:r>
          </a:p>
          <a:p>
            <a:pPr lvl="1"/>
            <a:r>
              <a:rPr lang="en-US" sz="2000" dirty="0"/>
              <a:t>Your primary concern should be your health and safety.</a:t>
            </a:r>
          </a:p>
          <a:p>
            <a:pPr lvl="1"/>
            <a:r>
              <a:rPr lang="en-US" sz="2000" dirty="0"/>
              <a:t>Walking away from a potentially dangerous situation is a mature, healthful choice. It does not make you a coward. It is the smart and safe thing to do. </a:t>
            </a:r>
          </a:p>
          <a:p>
            <a:pPr lvl="1"/>
            <a:r>
              <a:rPr lang="en-US" sz="2000" dirty="0"/>
              <a:t>Minor conflicts can be solved by simple compromise. </a:t>
            </a:r>
          </a:p>
          <a:p>
            <a:pPr lvl="1"/>
            <a:endParaRPr lang="en-US" sz="2000" dirty="0"/>
          </a:p>
          <a:p>
            <a:pPr lvl="1"/>
            <a:r>
              <a:rPr lang="en-US" sz="2000" dirty="0"/>
              <a:t>Strategies for resolving conflicts:</a:t>
            </a:r>
          </a:p>
          <a:p>
            <a:pPr marL="1371600" lvl="2" indent="-457200">
              <a:buFont typeface="+mj-lt"/>
              <a:buAutoNum type="arabicPeriod"/>
            </a:pPr>
            <a:r>
              <a:rPr lang="en-US" dirty="0"/>
              <a:t>Take time to calm down and think over the situation (is this worth the fight, or is this something little and silly?).</a:t>
            </a:r>
          </a:p>
          <a:p>
            <a:pPr marL="1371600" lvl="2" indent="-457200">
              <a:buFont typeface="+mj-lt"/>
              <a:buAutoNum type="arabicPeriod"/>
            </a:pPr>
            <a:r>
              <a:rPr lang="en-US" dirty="0"/>
              <a:t>When discussing the conflict, take turns explaining each person’s side of the conflict without interruption. Use “I” messages. </a:t>
            </a:r>
          </a:p>
          <a:p>
            <a:pPr marL="1371600" lvl="2" indent="-457200">
              <a:buFont typeface="+mj-lt"/>
              <a:buAutoNum type="arabicPeriod"/>
            </a:pPr>
            <a:r>
              <a:rPr lang="en-US" dirty="0"/>
              <a:t>Ask for clarification so that each person understands the other’s position.</a:t>
            </a:r>
          </a:p>
          <a:p>
            <a:pPr marL="1371600" lvl="2" indent="-457200">
              <a:buFont typeface="+mj-lt"/>
              <a:buAutoNum type="arabicPeriod"/>
            </a:pPr>
            <a:r>
              <a:rPr lang="en-US" dirty="0"/>
              <a:t>Brainstorm solutions</a:t>
            </a:r>
          </a:p>
          <a:p>
            <a:pPr marL="1371600" lvl="2" indent="-457200">
              <a:buFont typeface="+mj-lt"/>
              <a:buAutoNum type="arabicPeriod"/>
            </a:pPr>
            <a:r>
              <a:rPr lang="en-US" dirty="0"/>
              <a:t>Agree on a solution that benefits both sides</a:t>
            </a:r>
          </a:p>
          <a:p>
            <a:pPr marL="1371600" lvl="2" indent="-457200">
              <a:buFont typeface="+mj-lt"/>
              <a:buAutoNum type="arabicPeriod"/>
            </a:pPr>
            <a:r>
              <a:rPr lang="en-US" dirty="0"/>
              <a:t>Follow up</a:t>
            </a:r>
            <a:endParaRPr lang="en-US" sz="1600" dirty="0"/>
          </a:p>
        </p:txBody>
      </p:sp>
    </p:spTree>
    <p:extLst>
      <p:ext uri="{BB962C8B-B14F-4D97-AF65-F5344CB8AC3E}">
        <p14:creationId xmlns:p14="http://schemas.microsoft.com/office/powerpoint/2010/main" val="2698450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DFE11F5-2ABF-44DA-90D2-954F31871117}"/>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Extra vocab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22CE23E-FEA6-4A35-B20E-D4DC8A0B9639}"/>
              </a:ext>
            </a:extLst>
          </p:cNvPr>
          <p:cNvSpPr>
            <a:spLocks noGrp="1"/>
          </p:cNvSpPr>
          <p:nvPr>
            <p:ph idx="1"/>
          </p:nvPr>
        </p:nvSpPr>
        <p:spPr>
          <a:xfrm>
            <a:off x="5221862" y="1719618"/>
            <a:ext cx="5948831" cy="4334629"/>
          </a:xfrm>
        </p:spPr>
        <p:txBody>
          <a:bodyPr anchor="ctr">
            <a:normAutofit/>
          </a:bodyPr>
          <a:lstStyle/>
          <a:p>
            <a:r>
              <a:rPr lang="en-US" sz="2200" dirty="0">
                <a:highlight>
                  <a:srgbClr val="FFFF00"/>
                </a:highlight>
              </a:rPr>
              <a:t>Prejudice-</a:t>
            </a:r>
            <a:r>
              <a:rPr lang="en-US" sz="2200" dirty="0">
                <a:solidFill>
                  <a:srgbClr val="FEFFFF"/>
                </a:solidFill>
              </a:rPr>
              <a:t> an unfair opinion or judgement of a particular group of people. </a:t>
            </a:r>
          </a:p>
          <a:p>
            <a:r>
              <a:rPr lang="en-US" sz="2200" dirty="0">
                <a:highlight>
                  <a:srgbClr val="FFFF00"/>
                </a:highlight>
              </a:rPr>
              <a:t>Tolerance</a:t>
            </a:r>
            <a:r>
              <a:rPr lang="en-US" sz="2200" dirty="0">
                <a:solidFill>
                  <a:srgbClr val="FEFFFF"/>
                </a:solidFill>
              </a:rPr>
              <a:t>- the ability to accept others’ differences and allow them to be who they are without expressing disapproval. Being tolerant helps you understand the differences among people and recognize the value of diversity.</a:t>
            </a:r>
          </a:p>
          <a:p>
            <a:r>
              <a:rPr lang="en-US" sz="2200" dirty="0">
                <a:highlight>
                  <a:srgbClr val="FFFF00"/>
                </a:highlight>
              </a:rPr>
              <a:t>Constructive criticism- </a:t>
            </a:r>
            <a:r>
              <a:rPr lang="en-US" sz="2200" dirty="0">
                <a:solidFill>
                  <a:srgbClr val="FEFFFF"/>
                </a:solidFill>
              </a:rPr>
              <a:t>nonhostile comments that point out problems and encourage improvement. It is intended to bring about positive changes. Should not be given in an aggressive way. Tip: try using “I” messages when delivering constructive criticism. </a:t>
            </a:r>
          </a:p>
        </p:txBody>
      </p:sp>
    </p:spTree>
    <p:extLst>
      <p:ext uri="{BB962C8B-B14F-4D97-AF65-F5344CB8AC3E}">
        <p14:creationId xmlns:p14="http://schemas.microsoft.com/office/powerpoint/2010/main" val="50799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E669B4-B79A-47ED-9892-C96EE34B5F9E}"/>
              </a:ext>
            </a:extLst>
          </p:cNvPr>
          <p:cNvSpPr>
            <a:spLocks noGrp="1"/>
          </p:cNvSpPr>
          <p:nvPr>
            <p:ph type="title"/>
          </p:nvPr>
        </p:nvSpPr>
        <p:spPr>
          <a:xfrm>
            <a:off x="640079" y="2053641"/>
            <a:ext cx="3669161" cy="2760098"/>
          </a:xfrm>
        </p:spPr>
        <p:txBody>
          <a:bodyPr>
            <a:normAutofit/>
          </a:bodyPr>
          <a:lstStyle/>
          <a:p>
            <a:endParaRPr lang="en-US" dirty="0">
              <a:solidFill>
                <a:srgbClr val="FFFFFF"/>
              </a:solidFill>
            </a:endParaRPr>
          </a:p>
        </p:txBody>
      </p:sp>
      <p:sp>
        <p:nvSpPr>
          <p:cNvPr id="3" name="Content Placeholder 2">
            <a:extLst>
              <a:ext uri="{FF2B5EF4-FFF2-40B4-BE49-F238E27FC236}">
                <a16:creationId xmlns:a16="http://schemas.microsoft.com/office/drawing/2014/main" id="{8FBB98EC-7E25-4FCB-9F0F-DE0CB52F7251}"/>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A </a:t>
            </a:r>
            <a:r>
              <a:rPr lang="en-US" sz="2400" dirty="0">
                <a:solidFill>
                  <a:srgbClr val="000000"/>
                </a:solidFill>
                <a:highlight>
                  <a:srgbClr val="FFFF00"/>
                </a:highlight>
              </a:rPr>
              <a:t>relationship</a:t>
            </a:r>
            <a:r>
              <a:rPr lang="en-US" sz="2400" dirty="0">
                <a:solidFill>
                  <a:srgbClr val="000000"/>
                </a:solidFill>
              </a:rPr>
              <a:t> is a bond or connection you have with other people. </a:t>
            </a:r>
          </a:p>
          <a:p>
            <a:pPr lvl="1"/>
            <a:r>
              <a:rPr lang="en-US" dirty="0">
                <a:solidFill>
                  <a:srgbClr val="000000"/>
                </a:solidFill>
              </a:rPr>
              <a:t>Think of at least 6 different relationships you can have</a:t>
            </a:r>
          </a:p>
          <a:p>
            <a:r>
              <a:rPr lang="en-US" sz="2400" dirty="0">
                <a:solidFill>
                  <a:srgbClr val="000000"/>
                </a:solidFill>
              </a:rPr>
              <a:t>Positive and negative effects on your physical, mental/emotional and social health. </a:t>
            </a:r>
          </a:p>
          <a:p>
            <a:r>
              <a:rPr lang="en-US" sz="2400" dirty="0">
                <a:solidFill>
                  <a:srgbClr val="000000"/>
                </a:solidFill>
              </a:rPr>
              <a:t>Healthy relationships are based on shared values and interests and mutual respect. </a:t>
            </a:r>
          </a:p>
          <a:p>
            <a:r>
              <a:rPr lang="en-US" sz="2400" dirty="0">
                <a:solidFill>
                  <a:srgbClr val="000000"/>
                </a:solidFill>
              </a:rPr>
              <a:t>You are naturally drawn to those who encourage and support your own best qualities. </a:t>
            </a:r>
          </a:p>
        </p:txBody>
      </p:sp>
    </p:spTree>
    <p:extLst>
      <p:ext uri="{BB962C8B-B14F-4D97-AF65-F5344CB8AC3E}">
        <p14:creationId xmlns:p14="http://schemas.microsoft.com/office/powerpoint/2010/main" val="1375692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02CD50-2C2B-4272-8C48-69F0E4D44235}"/>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Other vocab to be aware of:</a:t>
            </a:r>
          </a:p>
        </p:txBody>
      </p:sp>
      <p:graphicFrame>
        <p:nvGraphicFramePr>
          <p:cNvPr id="5" name="Content Placeholder 2">
            <a:extLst>
              <a:ext uri="{FF2B5EF4-FFF2-40B4-BE49-F238E27FC236}">
                <a16:creationId xmlns:a16="http://schemas.microsoft.com/office/drawing/2014/main" id="{2BFD83FC-83B0-4E50-B148-47E61C75ADC2}"/>
              </a:ext>
            </a:extLst>
          </p:cNvPr>
          <p:cNvGraphicFramePr>
            <a:graphicFrameLocks noGrp="1"/>
          </p:cNvGraphicFramePr>
          <p:nvPr>
            <p:ph idx="1"/>
            <p:extLst>
              <p:ext uri="{D42A27DB-BD31-4B8C-83A1-F6EECF244321}">
                <p14:modId xmlns:p14="http://schemas.microsoft.com/office/powerpoint/2010/main" val="87215936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72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5C40113-D722-42C2-8579-338F1A034CBF}"/>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Building Healthy Relationships- The 3 C’s	</a:t>
            </a:r>
          </a:p>
        </p:txBody>
      </p:sp>
      <p:sp>
        <p:nvSpPr>
          <p:cNvPr id="3" name="Content Placeholder 2">
            <a:extLst>
              <a:ext uri="{FF2B5EF4-FFF2-40B4-BE49-F238E27FC236}">
                <a16:creationId xmlns:a16="http://schemas.microsoft.com/office/drawing/2014/main" id="{40FB4AF4-C88E-46A8-AF8B-83E1E1136095}"/>
              </a:ext>
            </a:extLst>
          </p:cNvPr>
          <p:cNvSpPr>
            <a:spLocks noGrp="1"/>
          </p:cNvSpPr>
          <p:nvPr>
            <p:ph idx="1"/>
          </p:nvPr>
        </p:nvSpPr>
        <p:spPr>
          <a:xfrm>
            <a:off x="1179226" y="3092970"/>
            <a:ext cx="9833548" cy="2693976"/>
          </a:xfrm>
        </p:spPr>
        <p:txBody>
          <a:bodyPr>
            <a:normAutofit/>
          </a:bodyPr>
          <a:lstStyle/>
          <a:p>
            <a:pPr marL="0" indent="0">
              <a:buNone/>
            </a:pPr>
            <a:r>
              <a:rPr lang="en-US" sz="2000" dirty="0">
                <a:solidFill>
                  <a:srgbClr val="000000"/>
                </a:solidFill>
                <a:highlight>
                  <a:srgbClr val="FFFF00"/>
                </a:highlight>
              </a:rPr>
              <a:t>Communication</a:t>
            </a:r>
          </a:p>
          <a:p>
            <a:r>
              <a:rPr lang="en-US" sz="2000" dirty="0">
                <a:solidFill>
                  <a:srgbClr val="000000"/>
                </a:solidFill>
              </a:rPr>
              <a:t>Refers to your ways of sending and receiving messages. </a:t>
            </a:r>
          </a:p>
          <a:p>
            <a:r>
              <a:rPr lang="en-US" sz="2000" dirty="0">
                <a:solidFill>
                  <a:srgbClr val="000000"/>
                </a:solidFill>
              </a:rPr>
              <a:t>Can be through words or through gestures, facial expressions and behaviors. </a:t>
            </a:r>
          </a:p>
          <a:p>
            <a:r>
              <a:rPr lang="en-US" sz="2000" dirty="0">
                <a:solidFill>
                  <a:srgbClr val="000000"/>
                </a:solidFill>
              </a:rPr>
              <a:t>You communicate to others to let them know your feelings, thoughts, and expectations. </a:t>
            </a:r>
          </a:p>
          <a:p>
            <a:r>
              <a:rPr lang="en-US" sz="2000" dirty="0">
                <a:solidFill>
                  <a:srgbClr val="000000"/>
                </a:solidFill>
              </a:rPr>
              <a:t>Never assume that others know how you feel if you are not communicating effectively. </a:t>
            </a:r>
          </a:p>
          <a:p>
            <a:pPr marL="0" indent="0">
              <a:buNone/>
            </a:pPr>
            <a:r>
              <a:rPr lang="en-US" sz="2000" dirty="0">
                <a:solidFill>
                  <a:srgbClr val="000000"/>
                </a:solidFill>
              </a:rPr>
              <a:t>	</a:t>
            </a:r>
          </a:p>
          <a:p>
            <a:pPr marL="0" indent="0">
              <a:buNone/>
            </a:pPr>
            <a:endParaRPr lang="en-US" sz="2000" dirty="0">
              <a:solidFill>
                <a:srgbClr val="000000"/>
              </a:solidFill>
            </a:endParaRPr>
          </a:p>
        </p:txBody>
      </p:sp>
    </p:spTree>
    <p:extLst>
      <p:ext uri="{BB962C8B-B14F-4D97-AF65-F5344CB8AC3E}">
        <p14:creationId xmlns:p14="http://schemas.microsoft.com/office/powerpoint/2010/main" val="366906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8"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9868E1D-C7CD-4CFA-BF5C-040D1E83D9D1}"/>
              </a:ext>
            </a:extLst>
          </p:cNvPr>
          <p:cNvSpPr>
            <a:spLocks noGrp="1"/>
          </p:cNvSpPr>
          <p:nvPr>
            <p:ph idx="1"/>
          </p:nvPr>
        </p:nvSpPr>
        <p:spPr>
          <a:xfrm>
            <a:off x="1179226" y="1766483"/>
            <a:ext cx="9833548" cy="4960320"/>
          </a:xfrm>
        </p:spPr>
        <p:txBody>
          <a:bodyPr anchor="ctr">
            <a:normAutofit lnSpcReduction="10000"/>
          </a:bodyPr>
          <a:lstStyle/>
          <a:p>
            <a:r>
              <a:rPr lang="en-US" i="1" u="sng" dirty="0">
                <a:solidFill>
                  <a:srgbClr val="FFFFFF"/>
                </a:solidFill>
                <a:highlight>
                  <a:srgbClr val="000000"/>
                </a:highlight>
              </a:rPr>
              <a:t>Cooperation</a:t>
            </a:r>
            <a:r>
              <a:rPr lang="en-US" sz="1800" i="1" u="sng" dirty="0">
                <a:solidFill>
                  <a:srgbClr val="FFFFFF"/>
                </a:solidFill>
                <a:highlight>
                  <a:srgbClr val="000000"/>
                </a:highlight>
              </a:rPr>
              <a:t>-</a:t>
            </a:r>
            <a:r>
              <a:rPr lang="en-US" sz="1800" dirty="0">
                <a:solidFill>
                  <a:srgbClr val="FFFFFF"/>
                </a:solidFill>
                <a:highlight>
                  <a:srgbClr val="000000"/>
                </a:highlight>
              </a:rPr>
              <a:t> </a:t>
            </a:r>
            <a:r>
              <a:rPr lang="en-US" sz="1800" dirty="0">
                <a:solidFill>
                  <a:srgbClr val="FFFFFF"/>
                </a:solidFill>
              </a:rPr>
              <a:t>w</a:t>
            </a:r>
          </a:p>
          <a:p>
            <a:r>
              <a:rPr lang="en-US" sz="1800" dirty="0">
                <a:solidFill>
                  <a:srgbClr val="FFFFFF"/>
                </a:solidFill>
                <a:highlight>
                  <a:srgbClr val="000000"/>
                </a:highlight>
              </a:rPr>
              <a:t>working together for the good of all.</a:t>
            </a:r>
          </a:p>
          <a:p>
            <a:pPr lvl="1"/>
            <a:r>
              <a:rPr lang="en-US" sz="1800" dirty="0">
                <a:solidFill>
                  <a:srgbClr val="FFFFFF"/>
                </a:solidFill>
                <a:highlight>
                  <a:srgbClr val="000000"/>
                </a:highlight>
              </a:rPr>
              <a:t>Cooperation helps build strong relationships</a:t>
            </a:r>
          </a:p>
          <a:p>
            <a:pPr lvl="1"/>
            <a:r>
              <a:rPr lang="en-US" sz="1800" dirty="0">
                <a:solidFill>
                  <a:srgbClr val="FFFFFF"/>
                </a:solidFill>
                <a:highlight>
                  <a:srgbClr val="000000"/>
                </a:highlight>
              </a:rPr>
              <a:t>Imagine trying to move a big couch by yourself…. If you ask someone to help, will you go in different directions? Does that achieve the goal? If you communicate/cooperate moving to the left together, the task of moving the couch will be accomplished. </a:t>
            </a:r>
          </a:p>
          <a:p>
            <a:pPr lvl="1"/>
            <a:r>
              <a:rPr lang="en-US" sz="1800" dirty="0">
                <a:solidFill>
                  <a:srgbClr val="FFFFFF"/>
                </a:solidFill>
                <a:highlight>
                  <a:srgbClr val="000000"/>
                </a:highlight>
              </a:rPr>
              <a:t>Think about a TEAM sport. Have you ever played on a team that individuals played by themselves? Was this successful? What makes a successful TEAM?</a:t>
            </a:r>
          </a:p>
          <a:p>
            <a:pPr marL="457200" lvl="1" indent="0">
              <a:buNone/>
            </a:pPr>
            <a:endParaRPr lang="en-US" sz="1800" dirty="0">
              <a:solidFill>
                <a:srgbClr val="FFFFFF"/>
              </a:solidFill>
              <a:highlight>
                <a:srgbClr val="000000"/>
              </a:highlight>
            </a:endParaRPr>
          </a:p>
          <a:p>
            <a:pPr lvl="1"/>
            <a:r>
              <a:rPr lang="en-US" sz="2800" i="1" u="sng" dirty="0">
                <a:solidFill>
                  <a:srgbClr val="FFFFFF"/>
                </a:solidFill>
                <a:highlight>
                  <a:srgbClr val="000000"/>
                </a:highlight>
              </a:rPr>
              <a:t>Compromise</a:t>
            </a:r>
            <a:r>
              <a:rPr lang="en-US" sz="2800" u="sng" dirty="0">
                <a:solidFill>
                  <a:srgbClr val="FFFFFF"/>
                </a:solidFill>
                <a:highlight>
                  <a:srgbClr val="000000"/>
                </a:highlight>
              </a:rPr>
              <a:t>-</a:t>
            </a:r>
            <a:r>
              <a:rPr lang="en-US" sz="1800" dirty="0">
                <a:solidFill>
                  <a:srgbClr val="FFFFFF"/>
                </a:solidFill>
                <a:highlight>
                  <a:srgbClr val="000000"/>
                </a:highlight>
              </a:rPr>
              <a:t> (comp-ra-</a:t>
            </a:r>
            <a:r>
              <a:rPr lang="en-US" sz="1800" dirty="0" err="1">
                <a:solidFill>
                  <a:srgbClr val="FFFFFF"/>
                </a:solidFill>
                <a:highlight>
                  <a:srgbClr val="000000"/>
                </a:highlight>
              </a:rPr>
              <a:t>mize</a:t>
            </a:r>
            <a:r>
              <a:rPr lang="en-US" sz="1800" dirty="0">
                <a:solidFill>
                  <a:srgbClr val="FFFFFF"/>
                </a:solidFill>
                <a:highlight>
                  <a:srgbClr val="000000"/>
                </a:highlight>
              </a:rPr>
              <a:t>)- is a problem-solving method that involves each participants giving up something to reach a solution that satisfies everyone. </a:t>
            </a:r>
          </a:p>
          <a:p>
            <a:pPr lvl="1"/>
            <a:r>
              <a:rPr lang="en-US" sz="1800" dirty="0">
                <a:solidFill>
                  <a:srgbClr val="FFFFFF"/>
                </a:solidFill>
                <a:highlight>
                  <a:srgbClr val="000000"/>
                </a:highlight>
              </a:rPr>
              <a:t>	“Win-win” situation for everyone involved</a:t>
            </a:r>
          </a:p>
          <a:p>
            <a:pPr lvl="1"/>
            <a:r>
              <a:rPr lang="en-US" sz="1800" dirty="0">
                <a:solidFill>
                  <a:srgbClr val="FFFFFF"/>
                </a:solidFill>
                <a:highlight>
                  <a:srgbClr val="000000"/>
                </a:highlight>
              </a:rPr>
              <a:t>“give and take”- is not backing down or giving in, it might include giving up something in order to reach a solution. </a:t>
            </a:r>
          </a:p>
          <a:p>
            <a:pPr lvl="1"/>
            <a:r>
              <a:rPr lang="en-US" sz="1800" dirty="0">
                <a:solidFill>
                  <a:srgbClr val="FFFFFF"/>
                </a:solidFill>
                <a:highlight>
                  <a:srgbClr val="000000"/>
                </a:highlight>
              </a:rPr>
              <a:t>Should never lead to a decision that goes against your values and beliefs. </a:t>
            </a:r>
          </a:p>
          <a:p>
            <a:pPr lvl="1"/>
            <a:r>
              <a:rPr lang="en-US" sz="1800" dirty="0">
                <a:solidFill>
                  <a:srgbClr val="FFFFFF"/>
                </a:solidFill>
                <a:highlight>
                  <a:srgbClr val="000000"/>
                </a:highlight>
              </a:rPr>
              <a:t>Learn when AND when NOT to compromise </a:t>
            </a:r>
          </a:p>
          <a:p>
            <a:pPr lvl="2"/>
            <a:r>
              <a:rPr lang="en-US" sz="1800" dirty="0">
                <a:solidFill>
                  <a:srgbClr val="FFFFFF"/>
                </a:solidFill>
                <a:highlight>
                  <a:srgbClr val="000000"/>
                </a:highlight>
              </a:rPr>
              <a:t>What is an example of when you should NOT compromise? </a:t>
            </a:r>
          </a:p>
          <a:p>
            <a:pPr marL="457200" lvl="1" indent="0">
              <a:buNone/>
            </a:pPr>
            <a:endParaRPr lang="en-US" sz="1100" dirty="0">
              <a:solidFill>
                <a:srgbClr val="FFFFFF"/>
              </a:solidFill>
            </a:endParaRPr>
          </a:p>
        </p:txBody>
      </p:sp>
    </p:spTree>
    <p:extLst>
      <p:ext uri="{BB962C8B-B14F-4D97-AF65-F5344CB8AC3E}">
        <p14:creationId xmlns:p14="http://schemas.microsoft.com/office/powerpoint/2010/main" val="116128150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89D7462-6A78-416D-8BD0-DC4682B88152}"/>
              </a:ext>
            </a:extLst>
          </p:cNvPr>
          <p:cNvSpPr>
            <a:spLocks noGrp="1"/>
          </p:cNvSpPr>
          <p:nvPr>
            <p:ph idx="1"/>
          </p:nvPr>
        </p:nvSpPr>
        <p:spPr>
          <a:xfrm>
            <a:off x="1524000" y="2399099"/>
            <a:ext cx="9465564" cy="3400969"/>
          </a:xfrm>
        </p:spPr>
        <p:txBody>
          <a:bodyPr>
            <a:normAutofit/>
          </a:bodyPr>
          <a:lstStyle/>
          <a:p>
            <a:r>
              <a:rPr lang="en-US" sz="2400" dirty="0">
                <a:highlight>
                  <a:srgbClr val="FFFF00"/>
                </a:highlight>
              </a:rPr>
              <a:t>Scenario- </a:t>
            </a:r>
          </a:p>
          <a:p>
            <a:pPr lvl="1"/>
            <a:r>
              <a:rPr lang="en-US" dirty="0"/>
              <a:t>3 people go to the movies and are trying to decide what to watch. Person 1 wants to see the funny movie, person 2 wants to see the scary movie, person 3 doesn’t care…. </a:t>
            </a:r>
          </a:p>
          <a:p>
            <a:pPr lvl="1"/>
            <a:r>
              <a:rPr lang="en-US" dirty="0"/>
              <a:t>Using the 3 C’s, what are some problem solving techniques you could use? Does it benefit everyone? What are some things you should NOT do in this situation? Have you been in this situation before? (break out sessions to discuss)</a:t>
            </a:r>
          </a:p>
        </p:txBody>
      </p:sp>
    </p:spTree>
    <p:extLst>
      <p:ext uri="{BB962C8B-B14F-4D97-AF65-F5344CB8AC3E}">
        <p14:creationId xmlns:p14="http://schemas.microsoft.com/office/powerpoint/2010/main" val="53487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B5B44C-F236-453D-B77B-7D4CF94DDEBE}"/>
              </a:ext>
            </a:extLst>
          </p:cNvPr>
          <p:cNvSpPr>
            <a:spLocks noGrp="1"/>
          </p:cNvSpPr>
          <p:nvPr>
            <p:ph type="title"/>
          </p:nvPr>
        </p:nvSpPr>
        <p:spPr>
          <a:xfrm>
            <a:off x="762000" y="559678"/>
            <a:ext cx="3567915" cy="4952492"/>
          </a:xfrm>
        </p:spPr>
        <p:txBody>
          <a:bodyPr>
            <a:normAutofit/>
          </a:bodyPr>
          <a:lstStyle/>
          <a:p>
            <a:r>
              <a:rPr lang="en-US">
                <a:solidFill>
                  <a:schemeClr val="bg1"/>
                </a:solidFill>
              </a:rPr>
              <a:t>Characteristics of Healthy Relationships</a:t>
            </a:r>
          </a:p>
        </p:txBody>
      </p:sp>
      <p:cxnSp>
        <p:nvCxnSpPr>
          <p:cNvPr id="11" name="Straight Connector 1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0D2F81D-D904-4548-9BBC-270352D5BF0A}"/>
              </a:ext>
            </a:extLst>
          </p:cNvPr>
          <p:cNvGraphicFramePr>
            <a:graphicFrameLocks noGrp="1"/>
          </p:cNvGraphicFramePr>
          <p:nvPr>
            <p:ph idx="1"/>
            <p:extLst>
              <p:ext uri="{D42A27DB-BD31-4B8C-83A1-F6EECF244321}">
                <p14:modId xmlns:p14="http://schemas.microsoft.com/office/powerpoint/2010/main" val="2074711170"/>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56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A7E84CC8-39B9-45CC-9BA8-0D05B6D43860}"/>
              </a:ext>
            </a:extLst>
          </p:cNvPr>
          <p:cNvSpPr>
            <a:spLocks noGrp="1"/>
          </p:cNvSpPr>
          <p:nvPr>
            <p:ph type="title"/>
          </p:nvPr>
        </p:nvSpPr>
        <p:spPr>
          <a:xfrm>
            <a:off x="801340" y="802955"/>
            <a:ext cx="4977976" cy="1454051"/>
          </a:xfrm>
        </p:spPr>
        <p:txBody>
          <a:bodyPr>
            <a:normAutofit/>
          </a:bodyPr>
          <a:lstStyle/>
          <a:p>
            <a:r>
              <a:rPr lang="en-US">
                <a:solidFill>
                  <a:srgbClr val="000000"/>
                </a:solidFill>
              </a:rPr>
              <a:t>Character</a:t>
            </a:r>
          </a:p>
        </p:txBody>
      </p:sp>
      <p:sp>
        <p:nvSpPr>
          <p:cNvPr id="3" name="Content Placeholder 2">
            <a:extLst>
              <a:ext uri="{FF2B5EF4-FFF2-40B4-BE49-F238E27FC236}">
                <a16:creationId xmlns:a16="http://schemas.microsoft.com/office/drawing/2014/main" id="{A2E33E30-E04B-4B88-A99C-DAEC02896D07}"/>
              </a:ext>
            </a:extLst>
          </p:cNvPr>
          <p:cNvSpPr>
            <a:spLocks noGrp="1"/>
          </p:cNvSpPr>
          <p:nvPr>
            <p:ph idx="1"/>
          </p:nvPr>
        </p:nvSpPr>
        <p:spPr>
          <a:xfrm>
            <a:off x="797809" y="1749288"/>
            <a:ext cx="4977578" cy="4311684"/>
          </a:xfrm>
        </p:spPr>
        <p:txBody>
          <a:bodyPr anchor="ctr">
            <a:normAutofit/>
          </a:bodyPr>
          <a:lstStyle/>
          <a:p>
            <a:r>
              <a:rPr lang="en-US" sz="2000" dirty="0">
                <a:solidFill>
                  <a:srgbClr val="000000"/>
                </a:solidFill>
              </a:rPr>
              <a:t>Your character- the way you think, feel and act, has the greatest influence on your relationships with others. Think about 3 people who you enjoy to spend time with. These people probably have values similar to yours. Your values are the beliefs and ideals that guide the way you live. </a:t>
            </a:r>
          </a:p>
          <a:p>
            <a:r>
              <a:rPr lang="en-US" sz="2000" dirty="0">
                <a:solidFill>
                  <a:srgbClr val="000000"/>
                </a:solidFill>
              </a:rPr>
              <a:t>What is important to you in any relationship? These are called character traits. Look at the list on the next slide and choose the top 5 character traits that you believe to be the most important.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Error">
            <a:extLst>
              <a:ext uri="{FF2B5EF4-FFF2-40B4-BE49-F238E27FC236}">
                <a16:creationId xmlns:a16="http://schemas.microsoft.com/office/drawing/2014/main" id="{41949E1C-D515-4159-9FF1-DA3D33371D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893071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2"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3"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Content Placeholder 2">
            <a:extLst>
              <a:ext uri="{FF2B5EF4-FFF2-40B4-BE49-F238E27FC236}">
                <a16:creationId xmlns:a16="http://schemas.microsoft.com/office/drawing/2014/main" id="{63E809B5-3EFD-47D5-8179-BDF0A10A265C}"/>
              </a:ext>
            </a:extLst>
          </p:cNvPr>
          <p:cNvGraphicFramePr>
            <a:graphicFrameLocks noGrp="1"/>
          </p:cNvGraphicFramePr>
          <p:nvPr>
            <p:ph idx="1"/>
            <p:extLst>
              <p:ext uri="{D42A27DB-BD31-4B8C-83A1-F6EECF244321}">
                <p14:modId xmlns:p14="http://schemas.microsoft.com/office/powerpoint/2010/main" val="2693753867"/>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924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D0C7F50-69A3-4409-8783-CFAE8698CE97}"/>
              </a:ext>
            </a:extLst>
          </p:cNvPr>
          <p:cNvSpPr>
            <a:spLocks noGrp="1"/>
          </p:cNvSpPr>
          <p:nvPr>
            <p:ph type="title"/>
          </p:nvPr>
        </p:nvSpPr>
        <p:spPr>
          <a:xfrm>
            <a:off x="863029" y="1012004"/>
            <a:ext cx="3416158" cy="4795408"/>
          </a:xfrm>
        </p:spPr>
        <p:txBody>
          <a:bodyPr>
            <a:normAutofit/>
          </a:bodyPr>
          <a:lstStyle/>
          <a:p>
            <a:r>
              <a:rPr lang="en-US" sz="3700" dirty="0">
                <a:solidFill>
                  <a:srgbClr val="FFFFFF"/>
                </a:solidFill>
              </a:rPr>
              <a:t>Communicating EFFECTIVELY</a:t>
            </a:r>
            <a:br>
              <a:rPr lang="en-US" sz="3700" dirty="0">
                <a:solidFill>
                  <a:srgbClr val="FFFFFF"/>
                </a:solidFill>
              </a:rPr>
            </a:br>
            <a:r>
              <a:rPr lang="en-US" sz="1800" dirty="0">
                <a:hlinkClick r:id="rId2"/>
              </a:rPr>
              <a:t>https://www.youtube.com/watch?time_continue=125&amp;v=YuZDbbz_6xY&amp;feature=emb_logo</a:t>
            </a:r>
            <a:endParaRPr lang="en-US" sz="3700" dirty="0">
              <a:solidFill>
                <a:srgbClr val="FFFFFF"/>
              </a:solidFill>
            </a:endParaRPr>
          </a:p>
        </p:txBody>
      </p:sp>
      <p:graphicFrame>
        <p:nvGraphicFramePr>
          <p:cNvPr id="5" name="Content Placeholder 2">
            <a:extLst>
              <a:ext uri="{FF2B5EF4-FFF2-40B4-BE49-F238E27FC236}">
                <a16:creationId xmlns:a16="http://schemas.microsoft.com/office/drawing/2014/main" id="{10E68A86-8C87-4082-8A20-0504244F6CC7}"/>
              </a:ext>
            </a:extLst>
          </p:cNvPr>
          <p:cNvGraphicFramePr>
            <a:graphicFrameLocks noGrp="1"/>
          </p:cNvGraphicFramePr>
          <p:nvPr>
            <p:ph idx="1"/>
            <p:extLst>
              <p:ext uri="{D42A27DB-BD31-4B8C-83A1-F6EECF244321}">
                <p14:modId xmlns:p14="http://schemas.microsoft.com/office/powerpoint/2010/main" val="15416387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7453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FF38ED378C914DAF2993431578412D" ma:contentTypeVersion="15" ma:contentTypeDescription="Create a new document." ma:contentTypeScope="" ma:versionID="8206f3fb8dae257d746d88b382f02885">
  <xsd:schema xmlns:xsd="http://www.w3.org/2001/XMLSchema" xmlns:xs="http://www.w3.org/2001/XMLSchema" xmlns:p="http://schemas.microsoft.com/office/2006/metadata/properties" xmlns:ns1="http://schemas.microsoft.com/sharepoint/v3" xmlns:ns3="c807bff1-712e-4278-b82f-41f5d7038641" xmlns:ns4="f45de798-be83-4bef-b933-fe66fbc4e60b" targetNamespace="http://schemas.microsoft.com/office/2006/metadata/properties" ma:root="true" ma:fieldsID="c35b672db324f0eebdc21370ef8cb37c" ns1:_="" ns3:_="" ns4:_="">
    <xsd:import namespace="http://schemas.microsoft.com/sharepoint/v3"/>
    <xsd:import namespace="c807bff1-712e-4278-b82f-41f5d7038641"/>
    <xsd:import namespace="f45de798-be83-4bef-b933-fe66fbc4e6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07bff1-712e-4278-b82f-41f5d70386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5de798-be83-4bef-b933-fe66fbc4e6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E92762-5A8A-45B7-B69E-5F325ADF05BA}">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FB4F26DE-A844-4B26-AE1E-C0EF8944F5E2}">
  <ds:schemaRefs>
    <ds:schemaRef ds:uri="http://schemas.microsoft.com/sharepoint/v3/contenttype/forms"/>
  </ds:schemaRefs>
</ds:datastoreItem>
</file>

<file path=customXml/itemProps3.xml><?xml version="1.0" encoding="utf-8"?>
<ds:datastoreItem xmlns:ds="http://schemas.openxmlformats.org/officeDocument/2006/customXml" ds:itemID="{9F49E537-28B1-4157-8953-BF4D20BE87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07bff1-712e-4278-b82f-41f5d7038641"/>
    <ds:schemaRef ds:uri="f45de798-be83-4bef-b933-fe66fbc4e6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5639</TotalTime>
  <Words>1865</Words>
  <Application>Microsoft Office PowerPoint</Application>
  <PresentationFormat>Widescreen</PresentationFormat>
  <Paragraphs>132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Skills for Healthy Relationships</vt:lpstr>
      <vt:lpstr>PowerPoint Presentation</vt:lpstr>
      <vt:lpstr>Building Healthy Relationships- The 3 C’s </vt:lpstr>
      <vt:lpstr>PowerPoint Presentation</vt:lpstr>
      <vt:lpstr>PowerPoint Presentation</vt:lpstr>
      <vt:lpstr>Characteristics of Healthy Relationships</vt:lpstr>
      <vt:lpstr>Character</vt:lpstr>
      <vt:lpstr>PowerPoint Presentation</vt:lpstr>
      <vt:lpstr>Communicating EFFECTIVELY https://www.youtube.com/watch?time_continue=125&amp;v=YuZDbbz_6xY&amp;feature=emb_logo</vt:lpstr>
      <vt:lpstr>Communication Styles</vt:lpstr>
      <vt:lpstr>Speaking Skills</vt:lpstr>
      <vt:lpstr>PowerPoint Presentation</vt:lpstr>
      <vt:lpstr>Listening Skills</vt:lpstr>
      <vt:lpstr>Techniques for active listening</vt:lpstr>
      <vt:lpstr>Tips For Active Listening- you’re welcome</vt:lpstr>
      <vt:lpstr>Resolving Conflict</vt:lpstr>
      <vt:lpstr>Common Causes of Conflict (say that 5 times fast)</vt:lpstr>
      <vt:lpstr>Responding to Conflict</vt:lpstr>
      <vt:lpstr>Extra vocab </vt:lpstr>
      <vt:lpstr>Other vocab to be aware of: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for Healthy Relationships</dc:title>
  <dc:creator>Duke, Samantha</dc:creator>
  <cp:lastModifiedBy>Duke, Samantha</cp:lastModifiedBy>
  <cp:revision>3</cp:revision>
  <dcterms:created xsi:type="dcterms:W3CDTF">2020-08-19T17:26:24Z</dcterms:created>
  <dcterms:modified xsi:type="dcterms:W3CDTF">2021-09-27T16:05:55Z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0x01010070FF38ED378C914DAF2993431578412D</vt:lpwstr>
  </property>
</Properties>
</file>