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ke, Samantha" userId="f7da25d2-0ba3-498f-a24e-2900dd40345d" providerId="ADAL" clId="{1283C3B4-E722-4538-AA4F-4F1A64C0E307}"/>
    <pc:docChg chg="modSld">
      <pc:chgData name="Duke, Samantha" userId="f7da25d2-0ba3-498f-a24e-2900dd40345d" providerId="ADAL" clId="{1283C3B4-E722-4538-AA4F-4F1A64C0E307}" dt="2021-01-05T18:47:43.260" v="93" actId="20577"/>
      <pc:docMkLst>
        <pc:docMk/>
      </pc:docMkLst>
      <pc:sldChg chg="modSp">
        <pc:chgData name="Duke, Samantha" userId="f7da25d2-0ba3-498f-a24e-2900dd40345d" providerId="ADAL" clId="{1283C3B4-E722-4538-AA4F-4F1A64C0E307}" dt="2021-01-05T18:47:43.260" v="93" actId="20577"/>
        <pc:sldMkLst>
          <pc:docMk/>
          <pc:sldMk cId="3960111727" sldId="256"/>
        </pc:sldMkLst>
        <pc:spChg chg="mod">
          <ac:chgData name="Duke, Samantha" userId="f7da25d2-0ba3-498f-a24e-2900dd40345d" providerId="ADAL" clId="{1283C3B4-E722-4538-AA4F-4F1A64C0E307}" dt="2021-01-05T18:47:43.260" v="93" actId="20577"/>
          <ac:spMkLst>
            <pc:docMk/>
            <pc:sldMk cId="3960111727" sldId="256"/>
            <ac:spMk id="8" creationId="{796128B6-4526-4220-8531-9EC5DB63C2E8}"/>
          </ac:spMkLst>
        </pc:spChg>
      </pc:sldChg>
    </pc:docChg>
  </pc:docChgLst>
  <pc:docChgLst>
    <pc:chgData name="Duke, Samantha" userId="f7da25d2-0ba3-498f-a24e-2900dd40345d" providerId="ADAL" clId="{36EC3E49-C618-48C1-9BB9-9054C143C33A}"/>
    <pc:docChg chg="custSel modSld">
      <pc:chgData name="Duke, Samantha" userId="f7da25d2-0ba3-498f-a24e-2900dd40345d" providerId="ADAL" clId="{36EC3E49-C618-48C1-9BB9-9054C143C33A}" dt="2021-08-17T13:37:46.291" v="219" actId="2711"/>
      <pc:docMkLst>
        <pc:docMk/>
      </pc:docMkLst>
      <pc:sldChg chg="addSp delSp modSp mod">
        <pc:chgData name="Duke, Samantha" userId="f7da25d2-0ba3-498f-a24e-2900dd40345d" providerId="ADAL" clId="{36EC3E49-C618-48C1-9BB9-9054C143C33A}" dt="2021-08-17T13:37:46.291" v="219" actId="2711"/>
        <pc:sldMkLst>
          <pc:docMk/>
          <pc:sldMk cId="3960111727" sldId="256"/>
        </pc:sldMkLst>
        <pc:spChg chg="mod">
          <ac:chgData name="Duke, Samantha" userId="f7da25d2-0ba3-498f-a24e-2900dd40345d" providerId="ADAL" clId="{36EC3E49-C618-48C1-9BB9-9054C143C33A}" dt="2021-08-17T13:37:30.986" v="216" actId="2711"/>
          <ac:spMkLst>
            <pc:docMk/>
            <pc:sldMk cId="3960111727" sldId="256"/>
            <ac:spMk id="2" creationId="{90753A9E-D0D8-48F3-8E53-2DEBFA78FD87}"/>
          </ac:spMkLst>
        </pc:spChg>
        <pc:spChg chg="mod">
          <ac:chgData name="Duke, Samantha" userId="f7da25d2-0ba3-498f-a24e-2900dd40345d" providerId="ADAL" clId="{36EC3E49-C618-48C1-9BB9-9054C143C33A}" dt="2021-08-17T13:37:35.476" v="217" actId="2711"/>
          <ac:spMkLst>
            <pc:docMk/>
            <pc:sldMk cId="3960111727" sldId="256"/>
            <ac:spMk id="4" creationId="{BF6591FA-F320-41F6-B184-47377C499222}"/>
          </ac:spMkLst>
        </pc:spChg>
        <pc:spChg chg="mod">
          <ac:chgData name="Duke, Samantha" userId="f7da25d2-0ba3-498f-a24e-2900dd40345d" providerId="ADAL" clId="{36EC3E49-C618-48C1-9BB9-9054C143C33A}" dt="2021-08-17T13:36:58.030" v="211" actId="2711"/>
          <ac:spMkLst>
            <pc:docMk/>
            <pc:sldMk cId="3960111727" sldId="256"/>
            <ac:spMk id="5" creationId="{73C15FE2-D6BF-4B49-91F6-FDD4F329FF12}"/>
          </ac:spMkLst>
        </pc:spChg>
        <pc:spChg chg="mod">
          <ac:chgData name="Duke, Samantha" userId="f7da25d2-0ba3-498f-a24e-2900dd40345d" providerId="ADAL" clId="{36EC3E49-C618-48C1-9BB9-9054C143C33A}" dt="2021-08-17T13:37:46.291" v="219" actId="2711"/>
          <ac:spMkLst>
            <pc:docMk/>
            <pc:sldMk cId="3960111727" sldId="256"/>
            <ac:spMk id="6" creationId="{B07C69CC-0DF2-4B14-A61F-18A800D770F5}"/>
          </ac:spMkLst>
        </pc:spChg>
        <pc:spChg chg="mod">
          <ac:chgData name="Duke, Samantha" userId="f7da25d2-0ba3-498f-a24e-2900dd40345d" providerId="ADAL" clId="{36EC3E49-C618-48C1-9BB9-9054C143C33A}" dt="2021-08-17T13:37:23.228" v="215" actId="2711"/>
          <ac:spMkLst>
            <pc:docMk/>
            <pc:sldMk cId="3960111727" sldId="256"/>
            <ac:spMk id="7" creationId="{491FDC2D-2600-451A-9D37-E8EF0003B2C0}"/>
          </ac:spMkLst>
        </pc:spChg>
        <pc:spChg chg="mod">
          <ac:chgData name="Duke, Samantha" userId="f7da25d2-0ba3-498f-a24e-2900dd40345d" providerId="ADAL" clId="{36EC3E49-C618-48C1-9BB9-9054C143C33A}" dt="2021-08-17T13:37:40.323" v="218" actId="2711"/>
          <ac:spMkLst>
            <pc:docMk/>
            <pc:sldMk cId="3960111727" sldId="256"/>
            <ac:spMk id="8" creationId="{796128B6-4526-4220-8531-9EC5DB63C2E8}"/>
          </ac:spMkLst>
        </pc:spChg>
        <pc:spChg chg="mod">
          <ac:chgData name="Duke, Samantha" userId="f7da25d2-0ba3-498f-a24e-2900dd40345d" providerId="ADAL" clId="{36EC3E49-C618-48C1-9BB9-9054C143C33A}" dt="2021-08-17T13:37:14.413" v="214" actId="2711"/>
          <ac:spMkLst>
            <pc:docMk/>
            <pc:sldMk cId="3960111727" sldId="256"/>
            <ac:spMk id="9" creationId="{4F6331D5-B190-43F2-9652-99FBEA2ABCB6}"/>
          </ac:spMkLst>
        </pc:spChg>
        <pc:spChg chg="mod">
          <ac:chgData name="Duke, Samantha" userId="f7da25d2-0ba3-498f-a24e-2900dd40345d" providerId="ADAL" clId="{36EC3E49-C618-48C1-9BB9-9054C143C33A}" dt="2021-08-17T13:37:03.435" v="212" actId="2711"/>
          <ac:spMkLst>
            <pc:docMk/>
            <pc:sldMk cId="3960111727" sldId="256"/>
            <ac:spMk id="10" creationId="{C087AE56-B449-4B6F-BDBF-4B0EE3BCA8AC}"/>
          </ac:spMkLst>
        </pc:spChg>
        <pc:spChg chg="mod">
          <ac:chgData name="Duke, Samantha" userId="f7da25d2-0ba3-498f-a24e-2900dd40345d" providerId="ADAL" clId="{36EC3E49-C618-48C1-9BB9-9054C143C33A}" dt="2021-08-17T13:37:09.145" v="213" actId="2711"/>
          <ac:spMkLst>
            <pc:docMk/>
            <pc:sldMk cId="3960111727" sldId="256"/>
            <ac:spMk id="13" creationId="{E1890366-C811-4BA4-93AD-AB0C680FA921}"/>
          </ac:spMkLst>
        </pc:spChg>
        <pc:picChg chg="add mod">
          <ac:chgData name="Duke, Samantha" userId="f7da25d2-0ba3-498f-a24e-2900dd40345d" providerId="ADAL" clId="{36EC3E49-C618-48C1-9BB9-9054C143C33A}" dt="2021-08-17T13:36:21.436" v="207" actId="1076"/>
          <ac:picMkLst>
            <pc:docMk/>
            <pc:sldMk cId="3960111727" sldId="256"/>
            <ac:picMk id="11" creationId="{E57A23C0-2190-4941-805F-FB8819076A61}"/>
          </ac:picMkLst>
        </pc:picChg>
        <pc:picChg chg="del">
          <ac:chgData name="Duke, Samantha" userId="f7da25d2-0ba3-498f-a24e-2900dd40345d" providerId="ADAL" clId="{36EC3E49-C618-48C1-9BB9-9054C143C33A}" dt="2021-08-17T13:35:36.296" v="198" actId="478"/>
          <ac:picMkLst>
            <pc:docMk/>
            <pc:sldMk cId="3960111727" sldId="256"/>
            <ac:picMk id="12" creationId="{EB068442-65BD-449B-9444-66DA9F96C1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55C0-9B3C-4D08-A7AD-6A4C795BB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36650-9B4B-4BB6-ADB8-A683345DE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D138F-60D9-41F8-A96B-CC389F4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596F3-4995-4A31-9FB7-5DAE62DC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2888A-CB83-45C6-B842-43BCADBD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4D71-96ED-4B13-8A53-2694E9C4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A2BB7-51BA-40DE-8C3C-A4317F16F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26B58-FB0C-42B5-889D-C4DDDC2B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EB33-BD0A-4369-B0E9-9670619D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ADADC-3BA6-44DF-91A8-40F71E84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D5A6E3-A7F7-4021-A35D-82B41F688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078A0-9ABA-45DC-A947-374675DBE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0333-65F7-4489-930B-CF1B152E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76C5-9151-46ED-B7DC-7C06F54D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727C1-95CB-4E2E-8B1D-4D1F858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5689-E257-43A3-B548-F22842F4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47F1E-27F0-4A6D-9DF5-CC9171FC3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31855-188C-4F10-9EE0-EE0E7CC4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2A008-2CD3-414B-8DC6-83D1B6CB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CE02F-3BB2-4D99-89DF-B18765D8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0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3D2A0-CD54-48F9-944A-BEE8FABD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1F161-2F6C-4040-9960-13F72BEE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2C1A-61D0-4658-AC38-48D74F5A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14F7C-6225-480B-B906-84E6207F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4B4B5-E07C-4B5C-80DE-3DE14525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2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4DC1-E183-4D49-AEC9-AE538E1B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B92DE-98FE-4CE3-9838-24469E66D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C0696-FD3B-4A1E-8E83-39D1AD18F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8FDAD-334A-44AA-83F6-585EE0AA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29AA4-C60D-4D89-9807-B877316D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EFD2B-5B66-4D88-8F58-C3DAE366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A102-E242-497A-A3FA-A0B515E9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412BC-D9E8-4626-8CA2-D784CCBC3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D2ADD-36DE-4742-8656-4B4637E3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2E016-2382-4BB8-9BF8-2ECE35A73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2565F-7D5A-4400-8BBE-7B4614013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8905B4-0C58-46AD-8525-64F050EB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10D7B-2344-446B-BEDC-E08D0768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B1BE3-7500-41F5-AF54-04153C84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0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E9E6-BCC8-4DEE-93D8-5405F173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C61CD-6B1C-4103-B6CA-FAABA076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11754-3345-4B6E-96F3-AEEFFB71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B8782-F352-4809-9704-DF4E2C96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2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9DBB6F-7C0F-4F41-803F-2A03C310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5F62F-1E21-4793-834F-94EBEF3A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1FB99-04AB-4F9B-B9B3-DC02A34E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B125-4B77-4C88-AEFC-4BFF9780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A2344-FFFF-4E31-B3E1-B44B28C79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32D0B-F5D1-4B48-9576-7186D4CF5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9F3D6-D735-4BD7-9E98-24FB4A24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657C3-B0F0-4C3F-8207-6AA6ED81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3E3BF-80B4-4533-A1E4-C62FF966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D494-DA04-4098-90B3-0E959671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248B8-AC4B-40F4-891C-4966497ED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86A2A-6F8D-45A2-9824-D050E9378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722F6-7B09-4A2E-AD9A-06454C7E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AC749-8CF3-4BD7-AD5F-1BEE8132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FE227-6E22-4132-9C16-3064D8D7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B9302-CDC2-45A3-B8BF-49A115B2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2BF41-333D-4C76-8EEF-4C7373596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2EB12-019A-4377-A57C-62E4A7E3C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A65F-9539-4881-8B4F-3FE8CF01BA37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602F-566D-4FBC-B78E-B70066C7D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E7A23-BE80-4B2B-9217-E5584672A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6FA9-27E9-4BF8-B98B-2E2EBEB53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3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3A9E-D0D8-48F3-8E53-2DEBFA78FD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radley Hand ITC" panose="03070402050302030203" pitchFamily="66" charset="0"/>
              </a:rPr>
              <a:t>Mrs. Duke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591FA-F320-41F6-B184-47377C499222}"/>
              </a:ext>
            </a:extLst>
          </p:cNvPr>
          <p:cNvSpPr txBox="1"/>
          <p:nvPr/>
        </p:nvSpPr>
        <p:spPr>
          <a:xfrm>
            <a:off x="7518156" y="3543301"/>
            <a:ext cx="1495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Hobbies:</a:t>
            </a:r>
          </a:p>
          <a:p>
            <a:pPr marL="342900" indent="-342900">
              <a:buAutoNum type="arabicParenR"/>
            </a:pPr>
            <a:r>
              <a:rPr lang="en-US" dirty="0">
                <a:latin typeface="Bradley Hand ITC" panose="03070402050302030203" pitchFamily="66" charset="0"/>
              </a:rPr>
              <a:t>Family</a:t>
            </a:r>
          </a:p>
          <a:p>
            <a:pPr marL="342900" indent="-342900">
              <a:buAutoNum type="arabicParenR"/>
            </a:pPr>
            <a:r>
              <a:rPr lang="en-US" dirty="0">
                <a:latin typeface="Bradley Hand ITC" panose="03070402050302030203" pitchFamily="66" charset="0"/>
              </a:rPr>
              <a:t>Soccer</a:t>
            </a:r>
          </a:p>
          <a:p>
            <a:pPr marL="342900" indent="-342900">
              <a:buAutoNum type="arabicParenR"/>
            </a:pPr>
            <a:r>
              <a:rPr lang="en-US" dirty="0">
                <a:latin typeface="Bradley Hand ITC" panose="03070402050302030203" pitchFamily="66" charset="0"/>
              </a:rPr>
              <a:t>Camping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15FE2-D6BF-4B49-91F6-FDD4F329FF12}"/>
              </a:ext>
            </a:extLst>
          </p:cNvPr>
          <p:cNvSpPr txBox="1"/>
          <p:nvPr/>
        </p:nvSpPr>
        <p:spPr>
          <a:xfrm>
            <a:off x="1342855" y="5366206"/>
            <a:ext cx="2914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Favorite food:</a:t>
            </a:r>
          </a:p>
          <a:p>
            <a:r>
              <a:rPr lang="en-US" dirty="0">
                <a:latin typeface="Bradley Hand ITC" panose="03070402050302030203" pitchFamily="66" charset="0"/>
              </a:rPr>
              <a:t>I love Mexican food!</a:t>
            </a:r>
          </a:p>
          <a:p>
            <a:r>
              <a:rPr lang="en-US" dirty="0">
                <a:latin typeface="Bradley Hand ITC" panose="03070402050302030203" pitchFamily="66" charset="0"/>
              </a:rPr>
              <a:t>Specifically chips and salsa</a:t>
            </a:r>
          </a:p>
          <a:p>
            <a:r>
              <a:rPr lang="en-US" dirty="0">
                <a:latin typeface="Bradley Hand ITC" panose="03070402050302030203" pitchFamily="66" charset="0"/>
              </a:rPr>
              <a:t>And cheese enchiladas!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7C69CC-0DF2-4B14-A61F-18A800D770F5}"/>
              </a:ext>
            </a:extLst>
          </p:cNvPr>
          <p:cNvSpPr txBox="1"/>
          <p:nvPr/>
        </p:nvSpPr>
        <p:spPr>
          <a:xfrm>
            <a:off x="8963025" y="4143465"/>
            <a:ext cx="2941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Goals for myself (when I was in high school):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My goal was always to be a High school PE/Health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Play college soccer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Have a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Receive my Masters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1FDC2D-2600-451A-9D37-E8EF0003B2C0}"/>
              </a:ext>
            </a:extLst>
          </p:cNvPr>
          <p:cNvSpPr txBox="1"/>
          <p:nvPr/>
        </p:nvSpPr>
        <p:spPr>
          <a:xfrm>
            <a:off x="4467225" y="447675"/>
            <a:ext cx="46634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Education:</a:t>
            </a:r>
          </a:p>
          <a:p>
            <a:r>
              <a:rPr lang="en-US" dirty="0">
                <a:latin typeface="Bradley Hand ITC" panose="03070402050302030203" pitchFamily="66" charset="0"/>
              </a:rPr>
              <a:t>From Oregon originally</a:t>
            </a:r>
          </a:p>
          <a:p>
            <a:r>
              <a:rPr lang="en-US" dirty="0">
                <a:latin typeface="Bradley Hand ITC" panose="03070402050302030203" pitchFamily="66" charset="0"/>
              </a:rPr>
              <a:t>Moved to Nampa to attend NNU </a:t>
            </a:r>
          </a:p>
          <a:p>
            <a:r>
              <a:rPr lang="en-US" dirty="0">
                <a:latin typeface="Bradley Hand ITC" panose="03070402050302030203" pitchFamily="66" charset="0"/>
              </a:rPr>
              <a:t>And play soccer (2003). </a:t>
            </a:r>
          </a:p>
          <a:p>
            <a:r>
              <a:rPr lang="en-US" dirty="0">
                <a:latin typeface="Bradley Hand ITC" panose="03070402050302030203" pitchFamily="66" charset="0"/>
              </a:rPr>
              <a:t>Received my Masters in Ed Leadership (2012)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6128B6-4526-4220-8531-9EC5DB63C2E8}"/>
              </a:ext>
            </a:extLst>
          </p:cNvPr>
          <p:cNvSpPr txBox="1"/>
          <p:nvPr/>
        </p:nvSpPr>
        <p:spPr>
          <a:xfrm>
            <a:off x="8963025" y="342900"/>
            <a:ext cx="33041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FAMILY: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Married for almost 14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Bradley Hand ITC" panose="03070402050302030203" pitchFamily="66" charset="0"/>
              </a:rPr>
              <a:t>Dayson</a:t>
            </a:r>
            <a:r>
              <a:rPr lang="en-US" dirty="0">
                <a:latin typeface="Bradley Hand ITC" panose="03070402050302030203" pitchFamily="66" charset="0"/>
              </a:rPr>
              <a:t> is my 7 year old 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2 dogs- Kaiser and Pickle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1 lizard- Sweetie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2 bunnies (we had 3 batches</a:t>
            </a:r>
          </a:p>
          <a:p>
            <a:r>
              <a:rPr lang="en-US" dirty="0">
                <a:latin typeface="Bradley Hand ITC" panose="03070402050302030203" pitchFamily="66" charset="0"/>
              </a:rPr>
              <a:t>This summer- 17 at one point!)</a:t>
            </a:r>
          </a:p>
          <a:p>
            <a:r>
              <a:rPr lang="en-US" dirty="0">
                <a:latin typeface="Bradley Hand ITC" panose="03070402050302030203" pitchFamily="66" charset="0"/>
              </a:rPr>
              <a:t>- Scooby and Shaggy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10 Chickens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radley Hand ITC" panose="03070402050302030203" pitchFamily="66" charset="0"/>
              </a:rPr>
              <a:t>2 cows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331D5-B190-43F2-9652-99FBEA2ABCB6}"/>
              </a:ext>
            </a:extLst>
          </p:cNvPr>
          <p:cNvSpPr txBox="1"/>
          <p:nvPr/>
        </p:nvSpPr>
        <p:spPr>
          <a:xfrm>
            <a:off x="5038725" y="5076825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Pet peeve: </a:t>
            </a:r>
            <a:r>
              <a:rPr lang="en-US" dirty="0">
                <a:latin typeface="Bradley Hand ITC" panose="03070402050302030203" pitchFamily="66" charset="0"/>
              </a:rPr>
              <a:t>too many…</a:t>
            </a:r>
          </a:p>
          <a:p>
            <a:r>
              <a:rPr lang="en-US" dirty="0">
                <a:latin typeface="Bradley Hand ITC" panose="03070402050302030203" pitchFamily="66" charset="0"/>
              </a:rPr>
              <a:t>Disrespect</a:t>
            </a:r>
          </a:p>
          <a:p>
            <a:r>
              <a:rPr lang="en-US" dirty="0">
                <a:latin typeface="Bradley Hand ITC" panose="03070402050302030203" pitchFamily="66" charset="0"/>
              </a:rPr>
              <a:t>Not saying thank you</a:t>
            </a:r>
          </a:p>
          <a:p>
            <a:r>
              <a:rPr lang="en-US" dirty="0">
                <a:latin typeface="Bradley Hand ITC" panose="03070402050302030203" pitchFamily="66" charset="0"/>
              </a:rPr>
              <a:t>Not putting carts away</a:t>
            </a:r>
          </a:p>
          <a:p>
            <a:r>
              <a:rPr lang="en-US" dirty="0">
                <a:latin typeface="Bradley Hand ITC" panose="03070402050302030203" pitchFamily="66" charset="0"/>
              </a:rPr>
              <a:t>Repeating myself</a:t>
            </a:r>
          </a:p>
          <a:p>
            <a:r>
              <a:rPr lang="en-US" dirty="0">
                <a:latin typeface="Bradley Hand ITC" panose="03070402050302030203" pitchFamily="66" charset="0"/>
              </a:rPr>
              <a:t>Swearing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87AE56-B449-4B6F-BDBF-4B0EE3BCA8AC}"/>
              </a:ext>
            </a:extLst>
          </p:cNvPr>
          <p:cNvSpPr txBox="1"/>
          <p:nvPr/>
        </p:nvSpPr>
        <p:spPr>
          <a:xfrm>
            <a:off x="201829" y="4049414"/>
            <a:ext cx="2307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Hidden talent:</a:t>
            </a:r>
          </a:p>
          <a:p>
            <a:r>
              <a:rPr lang="en-US" dirty="0">
                <a:latin typeface="Bradley Hand ITC" panose="03070402050302030203" pitchFamily="66" charset="0"/>
              </a:rPr>
              <a:t>Blink eyes crazy fast</a:t>
            </a:r>
          </a:p>
          <a:p>
            <a:r>
              <a:rPr lang="en-US" dirty="0">
                <a:latin typeface="Bradley Hand ITC" panose="03070402050302030203" pitchFamily="66" charset="0"/>
              </a:rPr>
              <a:t>Clover tongue</a:t>
            </a:r>
          </a:p>
          <a:p>
            <a:r>
              <a:rPr lang="en-US" dirty="0">
                <a:latin typeface="Bradley Hand ITC" panose="03070402050302030203" pitchFamily="66" charset="0"/>
              </a:rPr>
              <a:t>Baby cry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890366-C811-4BA4-93AD-AB0C680FA921}"/>
              </a:ext>
            </a:extLst>
          </p:cNvPr>
          <p:cNvSpPr txBox="1"/>
          <p:nvPr/>
        </p:nvSpPr>
        <p:spPr>
          <a:xfrm>
            <a:off x="2982677" y="3624263"/>
            <a:ext cx="35846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Teaching:</a:t>
            </a:r>
          </a:p>
          <a:p>
            <a:r>
              <a:rPr lang="en-US" dirty="0">
                <a:latin typeface="Bradley Hand ITC" panose="03070402050302030203" pitchFamily="66" charset="0"/>
              </a:rPr>
              <a:t>1 year elementary PE</a:t>
            </a:r>
          </a:p>
          <a:p>
            <a:r>
              <a:rPr lang="en-US" dirty="0">
                <a:latin typeface="Bradley Hand ITC" panose="03070402050302030203" pitchFamily="66" charset="0"/>
              </a:rPr>
              <a:t>2 years at Moses Lake High School</a:t>
            </a:r>
          </a:p>
          <a:p>
            <a:r>
              <a:rPr lang="en-US" dirty="0">
                <a:latin typeface="Bradley Hand ITC" panose="03070402050302030203" pitchFamily="66" charset="0"/>
              </a:rPr>
              <a:t>1 year at West Middle</a:t>
            </a:r>
          </a:p>
          <a:p>
            <a:r>
              <a:rPr lang="en-US" dirty="0">
                <a:latin typeface="Bradley Hand ITC" panose="03070402050302030203" pitchFamily="66" charset="0"/>
              </a:rPr>
              <a:t>Starting 11 years at Columbia</a:t>
            </a:r>
          </a:p>
        </p:txBody>
      </p:sp>
      <p:pic>
        <p:nvPicPr>
          <p:cNvPr id="11" name="Picture 10" descr="A picture containing person, person, dressed&#10;&#10;Description automatically generated">
            <a:extLst>
              <a:ext uri="{FF2B5EF4-FFF2-40B4-BE49-F238E27FC236}">
                <a16:creationId xmlns:a16="http://schemas.microsoft.com/office/drawing/2014/main" id="{E57A23C0-2190-4941-805F-FB8819076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6" y="66964"/>
            <a:ext cx="2752344" cy="371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1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F38ED378C914DAF2993431578412D" ma:contentTypeVersion="15" ma:contentTypeDescription="Create a new document." ma:contentTypeScope="" ma:versionID="8206f3fb8dae257d746d88b382f02885">
  <xsd:schema xmlns:xsd="http://www.w3.org/2001/XMLSchema" xmlns:xs="http://www.w3.org/2001/XMLSchema" xmlns:p="http://schemas.microsoft.com/office/2006/metadata/properties" xmlns:ns1="http://schemas.microsoft.com/sharepoint/v3" xmlns:ns3="c807bff1-712e-4278-b82f-41f5d7038641" xmlns:ns4="f45de798-be83-4bef-b933-fe66fbc4e60b" targetNamespace="http://schemas.microsoft.com/office/2006/metadata/properties" ma:root="true" ma:fieldsID="c35b672db324f0eebdc21370ef8cb37c" ns1:_="" ns3:_="" ns4:_="">
    <xsd:import namespace="http://schemas.microsoft.com/sharepoint/v3"/>
    <xsd:import namespace="c807bff1-712e-4278-b82f-41f5d7038641"/>
    <xsd:import namespace="f45de798-be83-4bef-b933-fe66fbc4e6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7bff1-712e-4278-b82f-41f5d70386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de798-be83-4bef-b933-fe66fbc4e6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09066C-4418-4040-A7D5-E4D945B0D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07bff1-712e-4278-b82f-41f5d7038641"/>
    <ds:schemaRef ds:uri="f45de798-be83-4bef-b933-fe66fbc4e6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7D70AC-2F57-4C3C-BDD1-29A35F825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C69B5A-4700-4C24-91E5-CCA17A44DF9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179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Mrs. Duke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Duke</dc:title>
  <dc:creator>Duke, Samantha</dc:creator>
  <cp:lastModifiedBy>Duke, Samantha</cp:lastModifiedBy>
  <cp:revision>3</cp:revision>
  <dcterms:created xsi:type="dcterms:W3CDTF">2020-08-20T18:32:39Z</dcterms:created>
  <dcterms:modified xsi:type="dcterms:W3CDTF">2021-08-17T13:37:55Z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0x01010070FF38ED378C914DAF2993431578412D</vt:lpwstr>
  </property>
</Properties>
</file>