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5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ke, Samantha" userId="f7da25d2-0ba3-498f-a24e-2900dd40345d" providerId="ADAL" clId="{7EB2830B-2375-4853-91EA-B61FFF5C945B}"/>
    <pc:docChg chg="custSel modSld">
      <pc:chgData name="Duke, Samantha" userId="f7da25d2-0ba3-498f-a24e-2900dd40345d" providerId="ADAL" clId="{7EB2830B-2375-4853-91EA-B61FFF5C945B}" dt="2021-08-16T19:27:15.688" v="35" actId="20577"/>
      <pc:docMkLst>
        <pc:docMk/>
      </pc:docMkLst>
      <pc:sldChg chg="modSp mod">
        <pc:chgData name="Duke, Samantha" userId="f7da25d2-0ba3-498f-a24e-2900dd40345d" providerId="ADAL" clId="{7EB2830B-2375-4853-91EA-B61FFF5C945B}" dt="2021-08-16T19:26:04.879" v="22" actId="20577"/>
        <pc:sldMkLst>
          <pc:docMk/>
          <pc:sldMk cId="1530250472" sldId="257"/>
        </pc:sldMkLst>
        <pc:spChg chg="mod">
          <ac:chgData name="Duke, Samantha" userId="f7da25d2-0ba3-498f-a24e-2900dd40345d" providerId="ADAL" clId="{7EB2830B-2375-4853-91EA-B61FFF5C945B}" dt="2021-08-16T19:26:04.879" v="22" actId="20577"/>
          <ac:spMkLst>
            <pc:docMk/>
            <pc:sldMk cId="1530250472" sldId="257"/>
            <ac:spMk id="3" creationId="{60B74A3F-DACF-447D-86CD-10CC7012FD7B}"/>
          </ac:spMkLst>
        </pc:spChg>
      </pc:sldChg>
      <pc:sldChg chg="modSp mod">
        <pc:chgData name="Duke, Samantha" userId="f7da25d2-0ba3-498f-a24e-2900dd40345d" providerId="ADAL" clId="{7EB2830B-2375-4853-91EA-B61FFF5C945B}" dt="2021-08-16T19:27:15.688" v="35" actId="20577"/>
        <pc:sldMkLst>
          <pc:docMk/>
          <pc:sldMk cId="2690310953" sldId="262"/>
        </pc:sldMkLst>
        <pc:spChg chg="mod">
          <ac:chgData name="Duke, Samantha" userId="f7da25d2-0ba3-498f-a24e-2900dd40345d" providerId="ADAL" clId="{7EB2830B-2375-4853-91EA-B61FFF5C945B}" dt="2021-08-16T19:27:15.688" v="35" actId="20577"/>
          <ac:spMkLst>
            <pc:docMk/>
            <pc:sldMk cId="2690310953" sldId="262"/>
            <ac:spMk id="3" creationId="{7868F575-9393-4CDB-8C57-642C5FC43A65}"/>
          </ac:spMkLst>
        </pc:spChg>
      </pc:sldChg>
    </pc:docChg>
  </pc:docChgLst>
  <pc:docChgLst>
    <pc:chgData name="Duke, Samantha" userId="f7da25d2-0ba3-498f-a24e-2900dd40345d" providerId="ADAL" clId="{29AE9C0F-430B-4605-9AF1-FA0BBEE3F901}"/>
    <pc:docChg chg="custSel modSld">
      <pc:chgData name="Duke, Samantha" userId="f7da25d2-0ba3-498f-a24e-2900dd40345d" providerId="ADAL" clId="{29AE9C0F-430B-4605-9AF1-FA0BBEE3F901}" dt="2020-08-21T17:17:01.416" v="53" actId="13926"/>
      <pc:docMkLst>
        <pc:docMk/>
      </pc:docMkLst>
      <pc:sldChg chg="modSp">
        <pc:chgData name="Duke, Samantha" userId="f7da25d2-0ba3-498f-a24e-2900dd40345d" providerId="ADAL" clId="{29AE9C0F-430B-4605-9AF1-FA0BBEE3F901}" dt="2020-08-19T19:39:01.773" v="11" actId="20577"/>
        <pc:sldMkLst>
          <pc:docMk/>
          <pc:sldMk cId="1530250472" sldId="257"/>
        </pc:sldMkLst>
        <pc:spChg chg="mod">
          <ac:chgData name="Duke, Samantha" userId="f7da25d2-0ba3-498f-a24e-2900dd40345d" providerId="ADAL" clId="{29AE9C0F-430B-4605-9AF1-FA0BBEE3F901}" dt="2020-08-19T19:39:01.773" v="11" actId="20577"/>
          <ac:spMkLst>
            <pc:docMk/>
            <pc:sldMk cId="1530250472" sldId="257"/>
            <ac:spMk id="3" creationId="{60B74A3F-DACF-447D-86CD-10CC7012FD7B}"/>
          </ac:spMkLst>
        </pc:spChg>
      </pc:sldChg>
      <pc:sldChg chg="modSp">
        <pc:chgData name="Duke, Samantha" userId="f7da25d2-0ba3-498f-a24e-2900dd40345d" providerId="ADAL" clId="{29AE9C0F-430B-4605-9AF1-FA0BBEE3F901}" dt="2020-08-21T17:16:55.135" v="52" actId="207"/>
        <pc:sldMkLst>
          <pc:docMk/>
          <pc:sldMk cId="3993468374" sldId="258"/>
        </pc:sldMkLst>
        <pc:spChg chg="mod">
          <ac:chgData name="Duke, Samantha" userId="f7da25d2-0ba3-498f-a24e-2900dd40345d" providerId="ADAL" clId="{29AE9C0F-430B-4605-9AF1-FA0BBEE3F901}" dt="2020-08-21T17:16:55.135" v="52" actId="207"/>
          <ac:spMkLst>
            <pc:docMk/>
            <pc:sldMk cId="3993468374" sldId="258"/>
            <ac:spMk id="2" creationId="{F6E518BB-8533-435A-BD1D-8D25EF3334D8}"/>
          </ac:spMkLst>
        </pc:spChg>
      </pc:sldChg>
      <pc:sldChg chg="modSp">
        <pc:chgData name="Duke, Samantha" userId="f7da25d2-0ba3-498f-a24e-2900dd40345d" providerId="ADAL" clId="{29AE9C0F-430B-4605-9AF1-FA0BBEE3F901}" dt="2020-08-21T17:17:01.416" v="53" actId="13926"/>
        <pc:sldMkLst>
          <pc:docMk/>
          <pc:sldMk cId="2795695742" sldId="259"/>
        </pc:sldMkLst>
        <pc:spChg chg="mod">
          <ac:chgData name="Duke, Samantha" userId="f7da25d2-0ba3-498f-a24e-2900dd40345d" providerId="ADAL" clId="{29AE9C0F-430B-4605-9AF1-FA0BBEE3F901}" dt="2020-08-21T17:17:01.416" v="53" actId="13926"/>
          <ac:spMkLst>
            <pc:docMk/>
            <pc:sldMk cId="2795695742" sldId="259"/>
            <ac:spMk id="2" creationId="{BBC70E84-1D41-4213-A9D9-B3880B29739D}"/>
          </ac:spMkLst>
        </pc:spChg>
      </pc:sldChg>
      <pc:sldChg chg="modSp">
        <pc:chgData name="Duke, Samantha" userId="f7da25d2-0ba3-498f-a24e-2900dd40345d" providerId="ADAL" clId="{29AE9C0F-430B-4605-9AF1-FA0BBEE3F901}" dt="2020-08-21T17:09:54.299" v="49" actId="13926"/>
        <pc:sldMkLst>
          <pc:docMk/>
          <pc:sldMk cId="1770680992" sldId="261"/>
        </pc:sldMkLst>
        <pc:spChg chg="mod">
          <ac:chgData name="Duke, Samantha" userId="f7da25d2-0ba3-498f-a24e-2900dd40345d" providerId="ADAL" clId="{29AE9C0F-430B-4605-9AF1-FA0BBEE3F901}" dt="2020-08-19T19:39:18.076" v="14" actId="14100"/>
          <ac:spMkLst>
            <pc:docMk/>
            <pc:sldMk cId="1770680992" sldId="261"/>
            <ac:spMk id="2" creationId="{02E2D979-AFE2-4EAD-BE37-96A66DF2D252}"/>
          </ac:spMkLst>
        </pc:spChg>
        <pc:spChg chg="mod">
          <ac:chgData name="Duke, Samantha" userId="f7da25d2-0ba3-498f-a24e-2900dd40345d" providerId="ADAL" clId="{29AE9C0F-430B-4605-9AF1-FA0BBEE3F901}" dt="2020-08-21T17:09:54.299" v="49" actId="13926"/>
          <ac:spMkLst>
            <pc:docMk/>
            <pc:sldMk cId="1770680992" sldId="261"/>
            <ac:spMk id="3" creationId="{39C36B00-A30B-4964-BA75-8B3EFDC6E2D3}"/>
          </ac:spMkLst>
        </pc:spChg>
      </pc:sldChg>
      <pc:sldChg chg="modSp">
        <pc:chgData name="Duke, Samantha" userId="f7da25d2-0ba3-498f-a24e-2900dd40345d" providerId="ADAL" clId="{29AE9C0F-430B-4605-9AF1-FA0BBEE3F901}" dt="2020-08-19T19:40:32.161" v="48" actId="20577"/>
        <pc:sldMkLst>
          <pc:docMk/>
          <pc:sldMk cId="2690310953" sldId="262"/>
        </pc:sldMkLst>
        <pc:spChg chg="mod">
          <ac:chgData name="Duke, Samantha" userId="f7da25d2-0ba3-498f-a24e-2900dd40345d" providerId="ADAL" clId="{29AE9C0F-430B-4605-9AF1-FA0BBEE3F901}" dt="2020-08-19T19:40:32.161" v="48" actId="20577"/>
          <ac:spMkLst>
            <pc:docMk/>
            <pc:sldMk cId="2690310953" sldId="262"/>
            <ac:spMk id="3" creationId="{7868F575-9393-4CDB-8C57-642C5FC43A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B2E3-CF23-4BA2-8D13-4694DDFA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D9359-FF52-4036-9E01-EE1B149EF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C4343-59FB-41AD-9AB1-C54AFC49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92CA-BCD3-47CF-899A-37A73D63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EECF-5805-4C15-AE91-3285F952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E2D0-4EFE-41AF-AEA9-5E3BB602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705EA-60F3-4F5F-9A70-F0BC7C992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5A33-68DD-4E9A-B75E-B75CEA4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F23C6-4B3F-4D75-8556-4E348F5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40CB0-2AF1-495E-8387-7611D427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5573B-A5C1-40E8-8796-23BAAA47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294B1-0CEC-41FD-86EF-C63C556D5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26C9-9CFE-4ACD-A0D1-7B059DFB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362F5-87A7-4F42-82C1-E6C3D1D2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7E708-D58D-4BB9-BBF4-77D126B0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34B0-B9BC-4ECB-982A-D12DDE4B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7F7D-9D2A-4CCA-8517-B8E91F1BC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2C0B-2FA1-4ABB-A7A8-49585618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E85DC-7417-4463-84B3-C724F5B4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8DC7-779A-4643-A4FC-112B1FE8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F4C4-11D7-41F5-9C98-46B231D3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90A37-C67C-43D8-8ED0-18ACC117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A6EF-021A-4CAF-9D43-635A6912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35B5A-2FD1-4799-81CE-95923D0A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D70F-BE7B-4C0D-AD92-82F00247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B057-9776-46B0-887C-79AEAF7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720-4026-46F8-99E3-FEB39A2A8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1C5B-6043-4769-AC00-A925AD00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7717E-3AD2-4DFC-A534-9AA4957B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899EA-A8A7-455D-A7AD-23914F08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DA8C7-2A29-48E7-9AF8-FF5C0B9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FEE2-C354-4680-AD77-750309AB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10155-006D-493B-8B1B-AFEF06BEB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0E96B-58A0-462D-88DF-B3C67BECA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73D44-DA6F-4646-B021-36BD0FBAF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E0730-B9BA-474A-BDAE-39435C3A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FFB6F-9BBA-488C-BA11-41C9009D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CDA92-CB6D-47F2-9800-9E5EE979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656D3-7882-49F4-B70A-F7928438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0046-2A05-4E20-92DB-1BFAFB3B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3314B-906D-4E9F-B9F8-6C9E4900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67565-6540-4D54-86ED-C2EACA71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B16F5-57A4-4ADE-B163-5BE93037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61BFA-A059-4B65-B6AA-C4B617D7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7DA4D-FF80-40B1-B89C-7D086911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D2432-F801-4EDA-B8FE-0F64AC69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4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373C-3B3E-400F-9982-EA92B302C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CE76-9B96-4F2A-AC63-E39C60C2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40B3C-1269-4608-8AAC-DA9EF4493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ECA0-2703-468A-A8E9-6B61E588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9588-0353-44A7-BDCA-E9D5E6D1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BBD52-9733-42E2-98B8-D3505E3C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86476-5262-4455-8B6F-95A1AF95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730AC-303B-478F-A667-1FC850781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BF554-5B79-4A8E-9DC9-AFAC8489A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0EB7A-2445-49EA-9460-7D6D5C47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8804C-6FA2-45EB-BD93-3457025C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D7AE-7941-4446-BEE5-02572B11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3DF22-3425-4EDA-9BB0-BF179755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E79A-5B40-4BAF-99C6-9EA7A17D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073A-29A4-4A14-A50E-0A58923DC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BF8C-EC8A-456F-98C2-D203D4FB4BE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3EC9-9BEB-4D72-89AE-A1F4F8B4D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A7FF2-B33B-475D-996B-9355A08F7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4136-030B-4B2E-AECD-B0625D9E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i.org/Courses/Coursesen/phfoundation/contents/frame1a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di.org/event/getting-the-nation-active-with-open-dat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agmentsofevolution.org/category/yog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friends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mjopen.bmj.com/content/5/6/e00707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uandfun.blogspot.com/2017/03/health-triangle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lfarestateofmind/445973588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3E4A6-C4F6-49D9-BE0E-EE027B58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The Health Triangle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4A3F-DACF-447D-86CD-10CC7012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Physical, mental/emotional and social- are interconnected, like the sides of a triangle. </a:t>
            </a:r>
          </a:p>
          <a:p>
            <a:r>
              <a:rPr lang="en-US" sz="2000" dirty="0"/>
              <a:t>When one side receives too much or too little attention, the whole triangle can become lopsided or unbalanced (we feel “off”) </a:t>
            </a:r>
          </a:p>
          <a:p>
            <a:r>
              <a:rPr lang="en-US" sz="2000" dirty="0"/>
              <a:t>To truly maintain health, your goal is to keep all 3 sides balanced by giving each area equal attention and being able to recognize when one side is receiving too much/or too little attention.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ADA6308-1164-4756-9606-216F232D6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22" r="358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E7448-A652-47DE-A371-89A2BB97808F}"/>
              </a:ext>
            </a:extLst>
          </p:cNvPr>
          <p:cNvSpPr txBox="1"/>
          <p:nvPr/>
        </p:nvSpPr>
        <p:spPr>
          <a:xfrm>
            <a:off x="8963107" y="585859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eoi.org/Courses/Coursesen/phfoundation/contents/frame1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5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bedroom, towel&#10;&#10;Description automatically generated">
            <a:extLst>
              <a:ext uri="{FF2B5EF4-FFF2-40B4-BE49-F238E27FC236}">
                <a16:creationId xmlns:a16="http://schemas.microsoft.com/office/drawing/2014/main" id="{3F769452-1067-42CE-AD46-C363BDFD7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44" b="16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2D979-AFE2-4EAD-BE37-96A66DF2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998175"/>
            <a:ext cx="4204137" cy="119638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Physical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6B00-A30B-4964-BA75-8B3EFDC6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412240"/>
            <a:ext cx="4593021" cy="493776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Your </a:t>
            </a:r>
            <a:r>
              <a:rPr lang="en-US" sz="1800" dirty="0">
                <a:highlight>
                  <a:srgbClr val="FFFF00"/>
                </a:highlight>
              </a:rPr>
              <a:t>physical health </a:t>
            </a:r>
            <a:r>
              <a:rPr lang="en-US" sz="1800" dirty="0"/>
              <a:t>has to do with how well your body functions. </a:t>
            </a:r>
          </a:p>
          <a:p>
            <a:r>
              <a:rPr lang="en-US" sz="1800" dirty="0"/>
              <a:t>When in good physical health you:</a:t>
            </a:r>
          </a:p>
          <a:p>
            <a:pPr lvl="1"/>
            <a:r>
              <a:rPr lang="en-US" sz="1800" dirty="0"/>
              <a:t> have enough energy to perform the activities in your daily life</a:t>
            </a:r>
          </a:p>
          <a:p>
            <a:pPr lvl="1"/>
            <a:r>
              <a:rPr lang="en-US" sz="1800" dirty="0"/>
              <a:t>Cope with everyday challenges and stresses</a:t>
            </a:r>
          </a:p>
          <a:p>
            <a:pPr lvl="1"/>
            <a:r>
              <a:rPr lang="en-US" sz="1800" dirty="0"/>
              <a:t>Get enough sleep/rest</a:t>
            </a:r>
          </a:p>
          <a:p>
            <a:pPr lvl="1"/>
            <a:r>
              <a:rPr lang="en-US" sz="1800" dirty="0"/>
              <a:t>Eat nutritious foods</a:t>
            </a:r>
          </a:p>
          <a:p>
            <a:pPr lvl="1"/>
            <a:r>
              <a:rPr lang="en-US" sz="1800" dirty="0"/>
              <a:t>Drink enough water</a:t>
            </a:r>
          </a:p>
          <a:p>
            <a:pPr lvl="1"/>
            <a:r>
              <a:rPr lang="en-US" sz="1800" dirty="0"/>
              <a:t>Physically active on a regular basis</a:t>
            </a:r>
          </a:p>
          <a:p>
            <a:pPr lvl="1"/>
            <a:r>
              <a:rPr lang="en-US" sz="1800" dirty="0"/>
              <a:t>Also includes paying attention on what you put into your body and avoiding harmful substances.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CB4C-CD48-4194-82E9-DFB989C7FD78}"/>
              </a:ext>
            </a:extLst>
          </p:cNvPr>
          <p:cNvSpPr txBox="1"/>
          <p:nvPr/>
        </p:nvSpPr>
        <p:spPr>
          <a:xfrm>
            <a:off x="9884956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odi.org/event/getting-the-nation-active-with-open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18BB-8533-435A-BD1D-8D25EF33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Mental/Emotional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1EA7-083C-4E55-8DEC-46F1BE7A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Your feelings about yourself, how well you meet the demands of daily life, and the ability to process information .</a:t>
            </a:r>
          </a:p>
          <a:p>
            <a:r>
              <a:rPr lang="en-US" sz="1800"/>
              <a:t>People with GOOD M/E health enjoy challenges, accept responsibility for their actions and stand up for their beliefs and values.</a:t>
            </a:r>
          </a:p>
          <a:p>
            <a:r>
              <a:rPr lang="en-US" sz="1800"/>
              <a:t>People with GOOD M/E health are confident with their feelings and can express them appropriately. </a:t>
            </a:r>
          </a:p>
          <a:p>
            <a:r>
              <a:rPr lang="en-US" sz="1800"/>
              <a:t>Can see positives out of negatives</a:t>
            </a:r>
          </a:p>
          <a:p>
            <a:r>
              <a:rPr lang="en-US" sz="1800"/>
              <a:t>Can move on from daily stresses rather than dwelling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6904F74-B6F4-458D-A85B-548486E16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5" r="33762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8843C-C536-49DB-ACD4-16D26B9CE74D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agmentsofevolution.org/category/yog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6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70E84-1D41-4213-A9D9-B3880B297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</a:rPr>
              <a:t>Social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0CA2461-5B71-4DD2-BB61-733396C5D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42" r="9812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D4E69-8620-4FBD-AF28-D68A64B3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Involves the way you get along with others.</a:t>
            </a:r>
          </a:p>
          <a:p>
            <a:r>
              <a:rPr lang="en-US" sz="2000">
                <a:solidFill>
                  <a:srgbClr val="000000"/>
                </a:solidFill>
              </a:rPr>
              <a:t>Includes your ability to make and keep friends.</a:t>
            </a:r>
          </a:p>
          <a:p>
            <a:r>
              <a:rPr lang="en-US" sz="2000">
                <a:solidFill>
                  <a:srgbClr val="000000"/>
                </a:solidFill>
              </a:rPr>
              <a:t>Involves communicating well and showing respect and care for yourself and others.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8EB23-8E8E-48AA-BE1E-ED19107F64C4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pngall.com/friends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9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617025D-E94A-4D0A-BC74-AC9445F4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59" b="440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A59F7-7A82-4F48-9849-118BE79B75F4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mjopen.bmj.com/content/5/6/e0070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1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DF06F28-8645-4AE6-9DA8-5898D4B7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3600" y="-284480"/>
            <a:ext cx="10261600" cy="7305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1050F0-2D5C-4C3D-BABE-CE07F7133932}"/>
              </a:ext>
            </a:extLst>
          </p:cNvPr>
          <p:cNvSpPr txBox="1"/>
          <p:nvPr/>
        </p:nvSpPr>
        <p:spPr>
          <a:xfrm>
            <a:off x="2543175" y="6643687"/>
            <a:ext cx="7105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helpuandfun.blogspot.com/2017/03/health-triangl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611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9B211-3F00-45FC-B2A8-5DE7F416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Think about….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F575-9393-4CDB-8C57-642C5FC43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How does being hungry affect the health triangle?</a:t>
            </a:r>
          </a:p>
          <a:p>
            <a:r>
              <a:rPr lang="en-US" sz="1800" dirty="0"/>
              <a:t>How does not getting enough sleep affect the health triangle?</a:t>
            </a:r>
          </a:p>
          <a:p>
            <a:r>
              <a:rPr lang="en-US" sz="1800" dirty="0"/>
              <a:t>Fighting with your parents?</a:t>
            </a:r>
          </a:p>
          <a:p>
            <a:r>
              <a:rPr lang="en-US" sz="1800" dirty="0"/>
              <a:t>Being stressed about a test?</a:t>
            </a:r>
          </a:p>
          <a:p>
            <a:r>
              <a:rPr lang="en-US" sz="1800" dirty="0"/>
              <a:t>Interviewing for a job?</a:t>
            </a:r>
          </a:p>
          <a:p>
            <a:r>
              <a:rPr lang="en-US" sz="1800" dirty="0"/>
              <a:t>When we were in school online?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309BF691-C6CC-49D2-A531-0236B2EF3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97" r="13408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A479A-3314-4240-9F4C-3718305C702E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welfarestateofmind/44597358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1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Health Triangle</vt:lpstr>
      <vt:lpstr>Physical</vt:lpstr>
      <vt:lpstr>Mental/Emotional</vt:lpstr>
      <vt:lpstr>Social</vt:lpstr>
      <vt:lpstr>PowerPoint Presentation</vt:lpstr>
      <vt:lpstr>PowerPoint Presentation</vt:lpstr>
      <vt:lpstr>Think about….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Triangle</dc:title>
  <dc:creator>Duke, Samantha</dc:creator>
  <cp:lastModifiedBy>Duke, Samantha</cp:lastModifiedBy>
  <cp:revision>1</cp:revision>
  <dcterms:created xsi:type="dcterms:W3CDTF">2020-08-19T19:38:13Z</dcterms:created>
  <dcterms:modified xsi:type="dcterms:W3CDTF">2021-08-16T19:27:20Z</dcterms:modified>
</cp:coreProperties>
</file>