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72" r:id="rId8"/>
    <p:sldId id="273" r:id="rId9"/>
    <p:sldId id="270" r:id="rId10"/>
    <p:sldId id="271" r:id="rId11"/>
    <p:sldId id="259" r:id="rId12"/>
    <p:sldId id="260" r:id="rId13"/>
    <p:sldId id="261" r:id="rId14"/>
    <p:sldId id="262" r:id="rId15"/>
    <p:sldId id="263" r:id="rId16"/>
    <p:sldId id="264" r:id="rId17"/>
    <p:sldId id="265" r:id="rId18"/>
    <p:sldId id="266" r:id="rId19"/>
    <p:sldId id="267"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EAE7FB-D241-4356-A40A-62B259D1D2E1}" v="1" dt="2020-09-15T15:44:13.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4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ke, Samantha" userId="f7da25d2-0ba3-498f-a24e-2900dd40345d" providerId="ADAL" clId="{79EAE7FB-D241-4356-A40A-62B259D1D2E1}"/>
    <pc:docChg chg="custSel modSld">
      <pc:chgData name="Duke, Samantha" userId="f7da25d2-0ba3-498f-a24e-2900dd40345d" providerId="ADAL" clId="{79EAE7FB-D241-4356-A40A-62B259D1D2E1}" dt="2020-09-15T15:44:28.409" v="7" actId="14100"/>
      <pc:docMkLst>
        <pc:docMk/>
      </pc:docMkLst>
      <pc:sldChg chg="modSp">
        <pc:chgData name="Duke, Samantha" userId="f7da25d2-0ba3-498f-a24e-2900dd40345d" providerId="ADAL" clId="{79EAE7FB-D241-4356-A40A-62B259D1D2E1}" dt="2020-09-15T15:44:28.409" v="7" actId="14100"/>
        <pc:sldMkLst>
          <pc:docMk/>
          <pc:sldMk cId="1966278069" sldId="268"/>
        </pc:sldMkLst>
        <pc:spChg chg="mod">
          <ac:chgData name="Duke, Samantha" userId="f7da25d2-0ba3-498f-a24e-2900dd40345d" providerId="ADAL" clId="{79EAE7FB-D241-4356-A40A-62B259D1D2E1}" dt="2020-09-15T15:44:24.704" v="6" actId="1076"/>
          <ac:spMkLst>
            <pc:docMk/>
            <pc:sldMk cId="1966278069" sldId="268"/>
            <ac:spMk id="2" creationId="{00000000-0000-0000-0000-000000000000}"/>
          </ac:spMkLst>
        </pc:spChg>
        <pc:spChg chg="mod">
          <ac:chgData name="Duke, Samantha" userId="f7da25d2-0ba3-498f-a24e-2900dd40345d" providerId="ADAL" clId="{79EAE7FB-D241-4356-A40A-62B259D1D2E1}" dt="2020-09-15T15:44:28.409" v="7" actId="14100"/>
          <ac:spMkLst>
            <pc:docMk/>
            <pc:sldMk cId="1966278069" sldId="268"/>
            <ac:spMk id="4" creationId="{00000000-0000-0000-0000-000000000000}"/>
          </ac:spMkLst>
        </pc:spChg>
      </pc:sldChg>
    </pc:docChg>
  </pc:docChgLst>
  <pc:docChgLst>
    <pc:chgData name="Duke, Samantha" userId="f7da25d2-0ba3-498f-a24e-2900dd40345d" providerId="ADAL" clId="{689DC6BE-DC72-42CF-87FA-8F2FEB807F3E}"/>
    <pc:docChg chg="undo custSel mod modSld">
      <pc:chgData name="Duke, Samantha" userId="f7da25d2-0ba3-498f-a24e-2900dd40345d" providerId="ADAL" clId="{689DC6BE-DC72-42CF-87FA-8F2FEB807F3E}" dt="2020-08-20T17:04:29.410" v="101" actId="13926"/>
      <pc:docMkLst>
        <pc:docMk/>
      </pc:docMkLst>
      <pc:sldChg chg="addSp delSp modSp mod setBg setClrOvrMap delDesignElem">
        <pc:chgData name="Duke, Samantha" userId="f7da25d2-0ba3-498f-a24e-2900dd40345d" providerId="ADAL" clId="{689DC6BE-DC72-42CF-87FA-8F2FEB807F3E}" dt="2020-08-19T19:46:21.349" v="65"/>
        <pc:sldMkLst>
          <pc:docMk/>
          <pc:sldMk cId="2871536333" sldId="256"/>
        </pc:sldMkLst>
        <pc:spChg chg="mod">
          <ac:chgData name="Duke, Samantha" userId="f7da25d2-0ba3-498f-a24e-2900dd40345d" providerId="ADAL" clId="{689DC6BE-DC72-42CF-87FA-8F2FEB807F3E}" dt="2020-08-19T19:43:07.808" v="38" actId="26606"/>
          <ac:spMkLst>
            <pc:docMk/>
            <pc:sldMk cId="2871536333" sldId="256"/>
            <ac:spMk id="5" creationId="{00000000-0000-0000-0000-000000000000}"/>
          </ac:spMkLst>
        </pc:spChg>
        <pc:spChg chg="add del">
          <ac:chgData name="Duke, Samantha" userId="f7da25d2-0ba3-498f-a24e-2900dd40345d" providerId="ADAL" clId="{689DC6BE-DC72-42CF-87FA-8F2FEB807F3E}" dt="2020-08-19T19:46:21.349" v="65"/>
          <ac:spMkLst>
            <pc:docMk/>
            <pc:sldMk cId="2871536333" sldId="256"/>
            <ac:spMk id="10" creationId="{1DB7C82F-AB7E-4F0C-B829-FA1B9C415180}"/>
          </ac:spMkLst>
        </pc:spChg>
        <pc:picChg chg="mod ord">
          <ac:chgData name="Duke, Samantha" userId="f7da25d2-0ba3-498f-a24e-2900dd40345d" providerId="ADAL" clId="{689DC6BE-DC72-42CF-87FA-8F2FEB807F3E}" dt="2020-08-19T19:43:07.808" v="38" actId="26606"/>
          <ac:picMkLst>
            <pc:docMk/>
            <pc:sldMk cId="2871536333" sldId="256"/>
            <ac:picMk id="4" creationId="{00000000-0000-0000-0000-000000000000}"/>
          </ac:picMkLst>
        </pc:picChg>
      </pc:sldChg>
      <pc:sldChg chg="modSp setBg">
        <pc:chgData name="Duke, Samantha" userId="f7da25d2-0ba3-498f-a24e-2900dd40345d" providerId="ADAL" clId="{689DC6BE-DC72-42CF-87FA-8F2FEB807F3E}" dt="2020-08-20T17:02:14.341" v="90" actId="20577"/>
        <pc:sldMkLst>
          <pc:docMk/>
          <pc:sldMk cId="3706314389" sldId="257"/>
        </pc:sldMkLst>
        <pc:spChg chg="mod">
          <ac:chgData name="Duke, Samantha" userId="f7da25d2-0ba3-498f-a24e-2900dd40345d" providerId="ADAL" clId="{689DC6BE-DC72-42CF-87FA-8F2FEB807F3E}" dt="2020-08-20T17:02:03.258" v="88" actId="1076"/>
          <ac:spMkLst>
            <pc:docMk/>
            <pc:sldMk cId="3706314389" sldId="257"/>
            <ac:spMk id="2" creationId="{00000000-0000-0000-0000-000000000000}"/>
          </ac:spMkLst>
        </pc:spChg>
        <pc:spChg chg="mod">
          <ac:chgData name="Duke, Samantha" userId="f7da25d2-0ba3-498f-a24e-2900dd40345d" providerId="ADAL" clId="{689DC6BE-DC72-42CF-87FA-8F2FEB807F3E}" dt="2020-08-20T17:02:14.341" v="90" actId="20577"/>
          <ac:spMkLst>
            <pc:docMk/>
            <pc:sldMk cId="3706314389" sldId="257"/>
            <ac:spMk id="4" creationId="{00000000-0000-0000-0000-000000000000}"/>
          </ac:spMkLst>
        </pc:spChg>
        <pc:spChg chg="mod">
          <ac:chgData name="Duke, Samantha" userId="f7da25d2-0ba3-498f-a24e-2900dd40345d" providerId="ADAL" clId="{689DC6BE-DC72-42CF-87FA-8F2FEB807F3E}" dt="2020-08-19T19:48:05.357" v="85" actId="207"/>
          <ac:spMkLst>
            <pc:docMk/>
            <pc:sldMk cId="3706314389" sldId="257"/>
            <ac:spMk id="7" creationId="{00000000-0000-0000-0000-000000000000}"/>
          </ac:spMkLst>
        </pc:spChg>
      </pc:sldChg>
      <pc:sldChg chg="modSp">
        <pc:chgData name="Duke, Samantha" userId="f7da25d2-0ba3-498f-a24e-2900dd40345d" providerId="ADAL" clId="{689DC6BE-DC72-42CF-87FA-8F2FEB807F3E}" dt="2020-08-20T17:03:31.772" v="91" actId="13926"/>
        <pc:sldMkLst>
          <pc:docMk/>
          <pc:sldMk cId="3585970743" sldId="259"/>
        </pc:sldMkLst>
        <pc:spChg chg="mod">
          <ac:chgData name="Duke, Samantha" userId="f7da25d2-0ba3-498f-a24e-2900dd40345d" providerId="ADAL" clId="{689DC6BE-DC72-42CF-87FA-8F2FEB807F3E}" dt="2020-08-20T17:03:31.772" v="91" actId="13926"/>
          <ac:spMkLst>
            <pc:docMk/>
            <pc:sldMk cId="3585970743" sldId="259"/>
            <ac:spMk id="4" creationId="{00000000-0000-0000-0000-000000000000}"/>
          </ac:spMkLst>
        </pc:spChg>
      </pc:sldChg>
      <pc:sldChg chg="addSp delSp modSp mod setBg delDesignElem">
        <pc:chgData name="Duke, Samantha" userId="f7da25d2-0ba3-498f-a24e-2900dd40345d" providerId="ADAL" clId="{689DC6BE-DC72-42CF-87FA-8F2FEB807F3E}" dt="2020-08-19T19:47:14.663" v="82" actId="26606"/>
        <pc:sldMkLst>
          <pc:docMk/>
          <pc:sldMk cId="1931739458" sldId="260"/>
        </pc:sldMkLst>
        <pc:spChg chg="mod">
          <ac:chgData name="Duke, Samantha" userId="f7da25d2-0ba3-498f-a24e-2900dd40345d" providerId="ADAL" clId="{689DC6BE-DC72-42CF-87FA-8F2FEB807F3E}" dt="2020-08-19T19:47:14.663" v="82" actId="26606"/>
          <ac:spMkLst>
            <pc:docMk/>
            <pc:sldMk cId="1931739458" sldId="260"/>
            <ac:spMk id="2" creationId="{00000000-0000-0000-0000-000000000000}"/>
          </ac:spMkLst>
        </pc:spChg>
        <pc:spChg chg="mod">
          <ac:chgData name="Duke, Samantha" userId="f7da25d2-0ba3-498f-a24e-2900dd40345d" providerId="ADAL" clId="{689DC6BE-DC72-42CF-87FA-8F2FEB807F3E}" dt="2020-08-19T19:47:14.663" v="82" actId="26606"/>
          <ac:spMkLst>
            <pc:docMk/>
            <pc:sldMk cId="1931739458" sldId="260"/>
            <ac:spMk id="3" creationId="{00000000-0000-0000-0000-000000000000}"/>
          </ac:spMkLst>
        </pc:spChg>
        <pc:spChg chg="add">
          <ac:chgData name="Duke, Samantha" userId="f7da25d2-0ba3-498f-a24e-2900dd40345d" providerId="ADAL" clId="{689DC6BE-DC72-42CF-87FA-8F2FEB807F3E}" dt="2020-08-19T19:47:14.663" v="82" actId="26606"/>
          <ac:spMkLst>
            <pc:docMk/>
            <pc:sldMk cId="1931739458" sldId="260"/>
            <ac:spMk id="5" creationId="{23522FE7-5A29-4EF6-B1EF-2CA55748A772}"/>
          </ac:spMkLst>
        </pc:spChg>
        <pc:spChg chg="add del">
          <ac:chgData name="Duke, Samantha" userId="f7da25d2-0ba3-498f-a24e-2900dd40345d" providerId="ADAL" clId="{689DC6BE-DC72-42CF-87FA-8F2FEB807F3E}" dt="2020-08-19T19:44:47.319" v="45" actId="26606"/>
          <ac:spMkLst>
            <pc:docMk/>
            <pc:sldMk cId="1931739458" sldId="260"/>
            <ac:spMk id="8" creationId="{18873D23-2DCF-4B31-A009-95721C06E8E1}"/>
          </ac:spMkLst>
        </pc:spChg>
        <pc:spChg chg="add del">
          <ac:chgData name="Duke, Samantha" userId="f7da25d2-0ba3-498f-a24e-2900dd40345d" providerId="ADAL" clId="{689DC6BE-DC72-42CF-87FA-8F2FEB807F3E}" dt="2020-08-19T19:44:47.319" v="45" actId="26606"/>
          <ac:spMkLst>
            <pc:docMk/>
            <pc:sldMk cId="1931739458" sldId="260"/>
            <ac:spMk id="10" creationId="{C13EF075-D4EF-4929-ADBC-91B27DA19955}"/>
          </ac:spMkLst>
        </pc:spChg>
        <pc:spChg chg="add">
          <ac:chgData name="Duke, Samantha" userId="f7da25d2-0ba3-498f-a24e-2900dd40345d" providerId="ADAL" clId="{689DC6BE-DC72-42CF-87FA-8F2FEB807F3E}" dt="2020-08-19T19:47:14.663" v="82" actId="26606"/>
          <ac:spMkLst>
            <pc:docMk/>
            <pc:sldMk cId="1931739458" sldId="260"/>
            <ac:spMk id="11" creationId="{E9E5E629-7060-41F9-8B50-02B2E85F7DF0}"/>
          </ac:spMkLst>
        </pc:spChg>
        <pc:spChg chg="add del">
          <ac:chgData name="Duke, Samantha" userId="f7da25d2-0ba3-498f-a24e-2900dd40345d" providerId="ADAL" clId="{689DC6BE-DC72-42CF-87FA-8F2FEB807F3E}" dt="2020-08-19T19:44:49.800" v="47" actId="26606"/>
          <ac:spMkLst>
            <pc:docMk/>
            <pc:sldMk cId="1931739458" sldId="260"/>
            <ac:spMk id="14" creationId="{2EC40DB1-B719-4A13-9A4D-0966B4B27866}"/>
          </ac:spMkLst>
        </pc:spChg>
        <pc:spChg chg="add del">
          <ac:chgData name="Duke, Samantha" userId="f7da25d2-0ba3-498f-a24e-2900dd40345d" providerId="ADAL" clId="{689DC6BE-DC72-42CF-87FA-8F2FEB807F3E}" dt="2020-08-19T19:44:49.800" v="47" actId="26606"/>
          <ac:spMkLst>
            <pc:docMk/>
            <pc:sldMk cId="1931739458" sldId="260"/>
            <ac:spMk id="16" creationId="{82211336-CFF3-412D-868A-6679C1004C45}"/>
          </ac:spMkLst>
        </pc:spChg>
        <pc:spChg chg="add del">
          <ac:chgData name="Duke, Samantha" userId="f7da25d2-0ba3-498f-a24e-2900dd40345d" providerId="ADAL" clId="{689DC6BE-DC72-42CF-87FA-8F2FEB807F3E}" dt="2020-08-19T19:44:49.800" v="47" actId="26606"/>
          <ac:spMkLst>
            <pc:docMk/>
            <pc:sldMk cId="1931739458" sldId="260"/>
            <ac:spMk id="18" creationId="{76EFD3D9-44F0-4267-BCC1-1613E79D8274}"/>
          </ac:spMkLst>
        </pc:spChg>
        <pc:spChg chg="add del">
          <ac:chgData name="Duke, Samantha" userId="f7da25d2-0ba3-498f-a24e-2900dd40345d" providerId="ADAL" clId="{689DC6BE-DC72-42CF-87FA-8F2FEB807F3E}" dt="2020-08-19T19:44:49.800" v="47" actId="26606"/>
          <ac:spMkLst>
            <pc:docMk/>
            <pc:sldMk cId="1931739458" sldId="260"/>
            <ac:spMk id="19" creationId="{A779A851-95D6-41AF-937A-B0E4B7F6FA8D}"/>
          </ac:spMkLst>
        </pc:spChg>
        <pc:spChg chg="add del">
          <ac:chgData name="Duke, Samantha" userId="f7da25d2-0ba3-498f-a24e-2900dd40345d" providerId="ADAL" clId="{689DC6BE-DC72-42CF-87FA-8F2FEB807F3E}" dt="2020-08-19T19:44:49.800" v="47" actId="26606"/>
          <ac:spMkLst>
            <pc:docMk/>
            <pc:sldMk cId="1931739458" sldId="260"/>
            <ac:spMk id="20" creationId="{953FB2E7-B6CB-429C-81EB-D9516D6D5C8D}"/>
          </ac:spMkLst>
        </pc:spChg>
        <pc:spChg chg="add">
          <ac:chgData name="Duke, Samantha" userId="f7da25d2-0ba3-498f-a24e-2900dd40345d" providerId="ADAL" clId="{689DC6BE-DC72-42CF-87FA-8F2FEB807F3E}" dt="2020-08-19T19:47:14.663" v="82" actId="26606"/>
          <ac:spMkLst>
            <pc:docMk/>
            <pc:sldMk cId="1931739458" sldId="260"/>
            <ac:spMk id="21" creationId="{D1598E19-BACC-4AD6-8E51-F08B186A0179}"/>
          </ac:spMkLst>
        </pc:spChg>
        <pc:spChg chg="add del">
          <ac:chgData name="Duke, Samantha" userId="f7da25d2-0ba3-498f-a24e-2900dd40345d" providerId="ADAL" clId="{689DC6BE-DC72-42CF-87FA-8F2FEB807F3E}" dt="2020-08-19T19:46:21.349" v="65"/>
          <ac:spMkLst>
            <pc:docMk/>
            <pc:sldMk cId="1931739458" sldId="260"/>
            <ac:spMk id="22" creationId="{3B854194-185D-494D-905C-7C7CB2E30F6E}"/>
          </ac:spMkLst>
        </pc:spChg>
        <pc:spChg chg="add del">
          <ac:chgData name="Duke, Samantha" userId="f7da25d2-0ba3-498f-a24e-2900dd40345d" providerId="ADAL" clId="{689DC6BE-DC72-42CF-87FA-8F2FEB807F3E}" dt="2020-08-19T19:46:21.349" v="65"/>
          <ac:spMkLst>
            <pc:docMk/>
            <pc:sldMk cId="1931739458" sldId="260"/>
            <ac:spMk id="23" creationId="{B4F5FA0D-0104-4987-8241-EFF7C85B88DE}"/>
          </ac:spMkLst>
        </pc:spChg>
        <pc:grpChg chg="add del">
          <ac:chgData name="Duke, Samantha" userId="f7da25d2-0ba3-498f-a24e-2900dd40345d" providerId="ADAL" clId="{689DC6BE-DC72-42CF-87FA-8F2FEB807F3E}" dt="2020-08-19T19:44:47.319" v="45" actId="26606"/>
          <ac:grpSpMkLst>
            <pc:docMk/>
            <pc:sldMk cId="1931739458" sldId="260"/>
            <ac:grpSpMk id="12" creationId="{DAA26DFA-AAB2-4973-9C17-16D587C7B198}"/>
          </ac:grpSpMkLst>
        </pc:grpChg>
        <pc:grpChg chg="add">
          <ac:chgData name="Duke, Samantha" userId="f7da25d2-0ba3-498f-a24e-2900dd40345d" providerId="ADAL" clId="{689DC6BE-DC72-42CF-87FA-8F2FEB807F3E}" dt="2020-08-19T19:47:14.663" v="82" actId="26606"/>
          <ac:grpSpMkLst>
            <pc:docMk/>
            <pc:sldMk cId="1931739458" sldId="260"/>
            <ac:grpSpMk id="13" creationId="{F0A74D93-ED7F-4633-8594-99D9FA43DA13}"/>
          </ac:grpSpMkLst>
        </pc:grpChg>
        <pc:picChg chg="add">
          <ac:chgData name="Duke, Samantha" userId="f7da25d2-0ba3-498f-a24e-2900dd40345d" providerId="ADAL" clId="{689DC6BE-DC72-42CF-87FA-8F2FEB807F3E}" dt="2020-08-19T19:47:14.663" v="82" actId="26606"/>
          <ac:picMkLst>
            <pc:docMk/>
            <pc:sldMk cId="1931739458" sldId="260"/>
            <ac:picMk id="6" creationId="{C2192E09-EBC7-416C-B887-DFF915D7F43D}"/>
          </ac:picMkLst>
        </pc:picChg>
        <pc:picChg chg="add del">
          <ac:chgData name="Duke, Samantha" userId="f7da25d2-0ba3-498f-a24e-2900dd40345d" providerId="ADAL" clId="{689DC6BE-DC72-42CF-87FA-8F2FEB807F3E}" dt="2020-08-19T19:46:21.349" v="65"/>
          <ac:picMkLst>
            <pc:docMk/>
            <pc:sldMk cId="1931739458" sldId="260"/>
            <ac:picMk id="24" creationId="{2897127E-6CEF-446C-BE87-93B7C46E49D1}"/>
          </ac:picMkLst>
        </pc:picChg>
        <pc:cxnChg chg="add">
          <ac:chgData name="Duke, Samantha" userId="f7da25d2-0ba3-498f-a24e-2900dd40345d" providerId="ADAL" clId="{689DC6BE-DC72-42CF-87FA-8F2FEB807F3E}" dt="2020-08-19T19:47:14.663" v="82" actId="26606"/>
          <ac:cxnSpMkLst>
            <pc:docMk/>
            <pc:sldMk cId="1931739458" sldId="260"/>
            <ac:cxnSpMk id="7" creationId="{2924498D-E084-44BE-A196-CFCE35564350}"/>
          </ac:cxnSpMkLst>
        </pc:cxnChg>
        <pc:cxnChg chg="add">
          <ac:chgData name="Duke, Samantha" userId="f7da25d2-0ba3-498f-a24e-2900dd40345d" providerId="ADAL" clId="{689DC6BE-DC72-42CF-87FA-8F2FEB807F3E}" dt="2020-08-19T19:47:14.663" v="82" actId="26606"/>
          <ac:cxnSpMkLst>
            <pc:docMk/>
            <pc:sldMk cId="1931739458" sldId="260"/>
            <ac:cxnSpMk id="9" creationId="{14C12901-9FCC-461E-A64A-89B4791235E9}"/>
          </ac:cxnSpMkLst>
        </pc:cxnChg>
      </pc:sldChg>
      <pc:sldChg chg="addSp delSp modSp mod setBg setClrOvrMap delDesignElem">
        <pc:chgData name="Duke, Samantha" userId="f7da25d2-0ba3-498f-a24e-2900dd40345d" providerId="ADAL" clId="{689DC6BE-DC72-42CF-87FA-8F2FEB807F3E}" dt="2020-08-19T19:46:21.349" v="65"/>
        <pc:sldMkLst>
          <pc:docMk/>
          <pc:sldMk cId="2914120747" sldId="261"/>
        </pc:sldMkLst>
        <pc:spChg chg="mod">
          <ac:chgData name="Duke, Samantha" userId="f7da25d2-0ba3-498f-a24e-2900dd40345d" providerId="ADAL" clId="{689DC6BE-DC72-42CF-87FA-8F2FEB807F3E}" dt="2020-08-19T19:45:01.853" v="49" actId="26606"/>
          <ac:spMkLst>
            <pc:docMk/>
            <pc:sldMk cId="2914120747" sldId="261"/>
            <ac:spMk id="2" creationId="{00000000-0000-0000-0000-000000000000}"/>
          </ac:spMkLst>
        </pc:spChg>
        <pc:spChg chg="mod">
          <ac:chgData name="Duke, Samantha" userId="f7da25d2-0ba3-498f-a24e-2900dd40345d" providerId="ADAL" clId="{689DC6BE-DC72-42CF-87FA-8F2FEB807F3E}" dt="2020-08-19T19:45:01.853" v="49" actId="26606"/>
          <ac:spMkLst>
            <pc:docMk/>
            <pc:sldMk cId="2914120747" sldId="261"/>
            <ac:spMk id="5" creationId="{00000000-0000-0000-0000-000000000000}"/>
          </ac:spMkLst>
        </pc:spChg>
        <pc:spChg chg="add del">
          <ac:chgData name="Duke, Samantha" userId="f7da25d2-0ba3-498f-a24e-2900dd40345d" providerId="ADAL" clId="{689DC6BE-DC72-42CF-87FA-8F2FEB807F3E}" dt="2020-08-19T19:46:21.349" v="65"/>
          <ac:spMkLst>
            <pc:docMk/>
            <pc:sldMk cId="2914120747" sldId="261"/>
            <ac:spMk id="10" creationId="{CF62D2A7-8207-488C-9F46-316BA81A16C8}"/>
          </ac:spMkLst>
        </pc:spChg>
        <pc:picChg chg="mod ord">
          <ac:chgData name="Duke, Samantha" userId="f7da25d2-0ba3-498f-a24e-2900dd40345d" providerId="ADAL" clId="{689DC6BE-DC72-42CF-87FA-8F2FEB807F3E}" dt="2020-08-19T19:45:01.853" v="49" actId="26606"/>
          <ac:picMkLst>
            <pc:docMk/>
            <pc:sldMk cId="2914120747" sldId="261"/>
            <ac:picMk id="4" creationId="{00000000-0000-0000-0000-000000000000}"/>
          </ac:picMkLst>
        </pc:picChg>
      </pc:sldChg>
      <pc:sldChg chg="addSp delSp modSp mod setBg setClrOvrMap delDesignElem">
        <pc:chgData name="Duke, Samantha" userId="f7da25d2-0ba3-498f-a24e-2900dd40345d" providerId="ADAL" clId="{689DC6BE-DC72-42CF-87FA-8F2FEB807F3E}" dt="2020-08-19T19:46:21.349" v="65"/>
        <pc:sldMkLst>
          <pc:docMk/>
          <pc:sldMk cId="2863045549" sldId="263"/>
        </pc:sldMkLst>
        <pc:spChg chg="mod">
          <ac:chgData name="Duke, Samantha" userId="f7da25d2-0ba3-498f-a24e-2900dd40345d" providerId="ADAL" clId="{689DC6BE-DC72-42CF-87FA-8F2FEB807F3E}" dt="2020-08-19T19:45:07.543" v="50" actId="26606"/>
          <ac:spMkLst>
            <pc:docMk/>
            <pc:sldMk cId="2863045549" sldId="263"/>
            <ac:spMk id="2" creationId="{00000000-0000-0000-0000-000000000000}"/>
          </ac:spMkLst>
        </pc:spChg>
        <pc:spChg chg="mod">
          <ac:chgData name="Duke, Samantha" userId="f7da25d2-0ba3-498f-a24e-2900dd40345d" providerId="ADAL" clId="{689DC6BE-DC72-42CF-87FA-8F2FEB807F3E}" dt="2020-08-19T19:45:13.719" v="51" actId="14100"/>
          <ac:spMkLst>
            <pc:docMk/>
            <pc:sldMk cId="2863045549" sldId="263"/>
            <ac:spMk id="3" creationId="{00000000-0000-0000-0000-000000000000}"/>
          </ac:spMkLst>
        </pc:spChg>
        <pc:spChg chg="mod">
          <ac:chgData name="Duke, Samantha" userId="f7da25d2-0ba3-498f-a24e-2900dd40345d" providerId="ADAL" clId="{689DC6BE-DC72-42CF-87FA-8F2FEB807F3E}" dt="2020-08-19T19:45:26.187" v="52" actId="1076"/>
          <ac:spMkLst>
            <pc:docMk/>
            <pc:sldMk cId="2863045549" sldId="263"/>
            <ac:spMk id="4" creationId="{00000000-0000-0000-0000-000000000000}"/>
          </ac:spMkLst>
        </pc:spChg>
        <pc:spChg chg="add del">
          <ac:chgData name="Duke, Samantha" userId="f7da25d2-0ba3-498f-a24e-2900dd40345d" providerId="ADAL" clId="{689DC6BE-DC72-42CF-87FA-8F2FEB807F3E}" dt="2020-08-19T19:46:21.349" v="65"/>
          <ac:spMkLst>
            <pc:docMk/>
            <pc:sldMk cId="2863045549" sldId="263"/>
            <ac:spMk id="9" creationId="{AD21898E-86C0-4C8A-A76C-DF33E844C87A}"/>
          </ac:spMkLst>
        </pc:spChg>
        <pc:spChg chg="add del">
          <ac:chgData name="Duke, Samantha" userId="f7da25d2-0ba3-498f-a24e-2900dd40345d" providerId="ADAL" clId="{689DC6BE-DC72-42CF-87FA-8F2FEB807F3E}" dt="2020-08-19T19:46:21.349" v="65"/>
          <ac:spMkLst>
            <pc:docMk/>
            <pc:sldMk cId="2863045549" sldId="263"/>
            <ac:spMk id="11" creationId="{5C8F04BD-D093-45D0-B54C-50FDB308B4EE}"/>
          </ac:spMkLst>
        </pc:spChg>
      </pc:sldChg>
      <pc:sldChg chg="addSp delSp modSp mod setBg delDesignElem">
        <pc:chgData name="Duke, Samantha" userId="f7da25d2-0ba3-498f-a24e-2900dd40345d" providerId="ADAL" clId="{689DC6BE-DC72-42CF-87FA-8F2FEB807F3E}" dt="2020-08-20T17:04:09.981" v="97" actId="13926"/>
        <pc:sldMkLst>
          <pc:docMk/>
          <pc:sldMk cId="205944999" sldId="264"/>
        </pc:sldMkLst>
        <pc:spChg chg="mod ord">
          <ac:chgData name="Duke, Samantha" userId="f7da25d2-0ba3-498f-a24e-2900dd40345d" providerId="ADAL" clId="{689DC6BE-DC72-42CF-87FA-8F2FEB807F3E}" dt="2020-08-20T17:04:01.697" v="96" actId="404"/>
          <ac:spMkLst>
            <pc:docMk/>
            <pc:sldMk cId="205944999" sldId="264"/>
            <ac:spMk id="2" creationId="{00000000-0000-0000-0000-000000000000}"/>
          </ac:spMkLst>
        </pc:spChg>
        <pc:spChg chg="mod">
          <ac:chgData name="Duke, Samantha" userId="f7da25d2-0ba3-498f-a24e-2900dd40345d" providerId="ADAL" clId="{689DC6BE-DC72-42CF-87FA-8F2FEB807F3E}" dt="2020-08-20T17:04:09.981" v="97" actId="13926"/>
          <ac:spMkLst>
            <pc:docMk/>
            <pc:sldMk cId="205944999" sldId="264"/>
            <ac:spMk id="3" creationId="{00000000-0000-0000-0000-000000000000}"/>
          </ac:spMkLst>
        </pc:spChg>
        <pc:spChg chg="mod">
          <ac:chgData name="Duke, Samantha" userId="f7da25d2-0ba3-498f-a24e-2900dd40345d" providerId="ADAL" clId="{689DC6BE-DC72-42CF-87FA-8F2FEB807F3E}" dt="2020-08-19T19:45:30.186" v="53" actId="26606"/>
          <ac:spMkLst>
            <pc:docMk/>
            <pc:sldMk cId="205944999" sldId="264"/>
            <ac:spMk id="4" creationId="{00000000-0000-0000-0000-000000000000}"/>
          </ac:spMkLst>
        </pc:spChg>
        <pc:spChg chg="mod">
          <ac:chgData name="Duke, Samantha" userId="f7da25d2-0ba3-498f-a24e-2900dd40345d" providerId="ADAL" clId="{689DC6BE-DC72-42CF-87FA-8F2FEB807F3E}" dt="2020-08-19T19:45:30.186" v="53" actId="26606"/>
          <ac:spMkLst>
            <pc:docMk/>
            <pc:sldMk cId="205944999" sldId="264"/>
            <ac:spMk id="5" creationId="{00000000-0000-0000-0000-000000000000}"/>
          </ac:spMkLst>
        </pc:spChg>
        <pc:spChg chg="add del">
          <ac:chgData name="Duke, Samantha" userId="f7da25d2-0ba3-498f-a24e-2900dd40345d" providerId="ADAL" clId="{689DC6BE-DC72-42CF-87FA-8F2FEB807F3E}" dt="2020-08-19T19:46:21.349" v="65"/>
          <ac:spMkLst>
            <pc:docMk/>
            <pc:sldMk cId="205944999" sldId="264"/>
            <ac:spMk id="10" creationId="{1707FC24-6981-43D9-B525-C7832BA22463}"/>
          </ac:spMkLst>
        </pc:spChg>
      </pc:sldChg>
      <pc:sldChg chg="addSp delSp modSp mod setBg setClrOvrMap delDesignElem">
        <pc:chgData name="Duke, Samantha" userId="f7da25d2-0ba3-498f-a24e-2900dd40345d" providerId="ADAL" clId="{689DC6BE-DC72-42CF-87FA-8F2FEB807F3E}" dt="2020-08-20T17:04:29.410" v="101" actId="13926"/>
        <pc:sldMkLst>
          <pc:docMk/>
          <pc:sldMk cId="1927453434" sldId="265"/>
        </pc:sldMkLst>
        <pc:spChg chg="mod">
          <ac:chgData name="Duke, Samantha" userId="f7da25d2-0ba3-498f-a24e-2900dd40345d" providerId="ADAL" clId="{689DC6BE-DC72-42CF-87FA-8F2FEB807F3E}" dt="2020-08-19T19:46:21.585" v="68" actId="27636"/>
          <ac:spMkLst>
            <pc:docMk/>
            <pc:sldMk cId="1927453434" sldId="265"/>
            <ac:spMk id="2" creationId="{00000000-0000-0000-0000-000000000000}"/>
          </ac:spMkLst>
        </pc:spChg>
        <pc:spChg chg="mod">
          <ac:chgData name="Duke, Samantha" userId="f7da25d2-0ba3-498f-a24e-2900dd40345d" providerId="ADAL" clId="{689DC6BE-DC72-42CF-87FA-8F2FEB807F3E}" dt="2020-08-20T17:04:29.410" v="101" actId="13926"/>
          <ac:spMkLst>
            <pc:docMk/>
            <pc:sldMk cId="1927453434" sldId="265"/>
            <ac:spMk id="4" creationId="{00000000-0000-0000-0000-000000000000}"/>
          </ac:spMkLst>
        </pc:spChg>
        <pc:spChg chg="add del">
          <ac:chgData name="Duke, Samantha" userId="f7da25d2-0ba3-498f-a24e-2900dd40345d" providerId="ADAL" clId="{689DC6BE-DC72-42CF-87FA-8F2FEB807F3E}" dt="2020-08-19T19:46:21.349" v="65"/>
          <ac:spMkLst>
            <pc:docMk/>
            <pc:sldMk cId="1927453434" sldId="265"/>
            <ac:spMk id="10" creationId="{CF62D2A7-8207-488C-9F46-316BA81A16C8}"/>
          </ac:spMkLst>
        </pc:spChg>
        <pc:picChg chg="mod ord">
          <ac:chgData name="Duke, Samantha" userId="f7da25d2-0ba3-498f-a24e-2900dd40345d" providerId="ADAL" clId="{689DC6BE-DC72-42CF-87FA-8F2FEB807F3E}" dt="2020-08-19T19:45:38.672" v="54" actId="26606"/>
          <ac:picMkLst>
            <pc:docMk/>
            <pc:sldMk cId="1927453434" sldId="265"/>
            <ac:picMk id="5" creationId="{00000000-0000-0000-0000-000000000000}"/>
          </ac:picMkLst>
        </pc:picChg>
      </pc:sldChg>
      <pc:sldChg chg="addSp delSp modSp mod setBg">
        <pc:chgData name="Duke, Samantha" userId="f7da25d2-0ba3-498f-a24e-2900dd40345d" providerId="ADAL" clId="{689DC6BE-DC72-42CF-87FA-8F2FEB807F3E}" dt="2020-08-19T19:46:59.784" v="81" actId="26606"/>
        <pc:sldMkLst>
          <pc:docMk/>
          <pc:sldMk cId="2222036478" sldId="266"/>
        </pc:sldMkLst>
        <pc:spChg chg="mod">
          <ac:chgData name="Duke, Samantha" userId="f7da25d2-0ba3-498f-a24e-2900dd40345d" providerId="ADAL" clId="{689DC6BE-DC72-42CF-87FA-8F2FEB807F3E}" dt="2020-08-19T19:46:59.784" v="81" actId="26606"/>
          <ac:spMkLst>
            <pc:docMk/>
            <pc:sldMk cId="2222036478" sldId="266"/>
            <ac:spMk id="2" creationId="{00000000-0000-0000-0000-000000000000}"/>
          </ac:spMkLst>
        </pc:spChg>
        <pc:spChg chg="add del">
          <ac:chgData name="Duke, Samantha" userId="f7da25d2-0ba3-498f-a24e-2900dd40345d" providerId="ADAL" clId="{689DC6BE-DC72-42CF-87FA-8F2FEB807F3E}" dt="2020-08-19T19:46:59.784" v="81" actId="26606"/>
          <ac:spMkLst>
            <pc:docMk/>
            <pc:sldMk cId="2222036478" sldId="266"/>
            <ac:spMk id="3" creationId="{00000000-0000-0000-0000-000000000000}"/>
          </ac:spMkLst>
        </pc:spChg>
        <pc:spChg chg="mod">
          <ac:chgData name="Duke, Samantha" userId="f7da25d2-0ba3-498f-a24e-2900dd40345d" providerId="ADAL" clId="{689DC6BE-DC72-42CF-87FA-8F2FEB807F3E}" dt="2020-08-19T19:46:59.784" v="81" actId="26606"/>
          <ac:spMkLst>
            <pc:docMk/>
            <pc:sldMk cId="2222036478" sldId="266"/>
            <ac:spMk id="4" creationId="{00000000-0000-0000-0000-000000000000}"/>
          </ac:spMkLst>
        </pc:spChg>
        <pc:spChg chg="mod">
          <ac:chgData name="Duke, Samantha" userId="f7da25d2-0ba3-498f-a24e-2900dd40345d" providerId="ADAL" clId="{689DC6BE-DC72-42CF-87FA-8F2FEB807F3E}" dt="2020-08-19T19:46:59.784" v="81" actId="26606"/>
          <ac:spMkLst>
            <pc:docMk/>
            <pc:sldMk cId="2222036478" sldId="266"/>
            <ac:spMk id="5" creationId="{00000000-0000-0000-0000-000000000000}"/>
          </ac:spMkLst>
        </pc:spChg>
        <pc:spChg chg="add del">
          <ac:chgData name="Duke, Samantha" userId="f7da25d2-0ba3-498f-a24e-2900dd40345d" providerId="ADAL" clId="{689DC6BE-DC72-42CF-87FA-8F2FEB807F3E}" dt="2020-08-19T19:46:56.510" v="78" actId="26606"/>
          <ac:spMkLst>
            <pc:docMk/>
            <pc:sldMk cId="2222036478" sldId="266"/>
            <ac:spMk id="10" creationId="{23522FE7-5A29-4EF6-B1EF-2CA55748A772}"/>
          </ac:spMkLst>
        </pc:spChg>
        <pc:spChg chg="add del">
          <ac:chgData name="Duke, Samantha" userId="f7da25d2-0ba3-498f-a24e-2900dd40345d" providerId="ADAL" clId="{689DC6BE-DC72-42CF-87FA-8F2FEB807F3E}" dt="2020-08-19T19:46:46.550" v="72" actId="26606"/>
          <ac:spMkLst>
            <pc:docMk/>
            <pc:sldMk cId="2222036478" sldId="266"/>
            <ac:spMk id="11" creationId="{17424F32-2789-4FF9-8E8A-1252284BF600}"/>
          </ac:spMkLst>
        </pc:spChg>
        <pc:spChg chg="add del">
          <ac:chgData name="Duke, Samantha" userId="f7da25d2-0ba3-498f-a24e-2900dd40345d" providerId="ADAL" clId="{689DC6BE-DC72-42CF-87FA-8F2FEB807F3E}" dt="2020-08-19T19:46:56.510" v="78" actId="26606"/>
          <ac:spMkLst>
            <pc:docMk/>
            <pc:sldMk cId="2222036478" sldId="266"/>
            <ac:spMk id="18" creationId="{F63C748C-967B-4A7B-A90F-3EDD0F485AC6}"/>
          </ac:spMkLst>
        </pc:spChg>
        <pc:spChg chg="add del">
          <ac:chgData name="Duke, Samantha" userId="f7da25d2-0ba3-498f-a24e-2900dd40345d" providerId="ADAL" clId="{689DC6BE-DC72-42CF-87FA-8F2FEB807F3E}" dt="2020-08-19T19:46:46.550" v="72" actId="26606"/>
          <ac:spMkLst>
            <pc:docMk/>
            <pc:sldMk cId="2222036478" sldId="266"/>
            <ac:spMk id="19" creationId="{32D32A60-013B-47A8-8833-D2424080917B}"/>
          </ac:spMkLst>
        </pc:spChg>
        <pc:spChg chg="add del">
          <ac:chgData name="Duke, Samantha" userId="f7da25d2-0ba3-498f-a24e-2900dd40345d" providerId="ADAL" clId="{689DC6BE-DC72-42CF-87FA-8F2FEB807F3E}" dt="2020-08-19T19:46:56.510" v="78" actId="26606"/>
          <ac:spMkLst>
            <pc:docMk/>
            <pc:sldMk cId="2222036478" sldId="266"/>
            <ac:spMk id="20" creationId="{C0143637-4934-44E4-B909-BAF1E7B27972}"/>
          </ac:spMkLst>
        </pc:spChg>
        <pc:spChg chg="add del">
          <ac:chgData name="Duke, Samantha" userId="f7da25d2-0ba3-498f-a24e-2900dd40345d" providerId="ADAL" clId="{689DC6BE-DC72-42CF-87FA-8F2FEB807F3E}" dt="2020-08-19T19:46:46.550" v="72" actId="26606"/>
          <ac:spMkLst>
            <pc:docMk/>
            <pc:sldMk cId="2222036478" sldId="266"/>
            <ac:spMk id="21" creationId="{AE27932B-B694-4C4C-90D7-A0333A7C5876}"/>
          </ac:spMkLst>
        </pc:spChg>
        <pc:spChg chg="add del">
          <ac:chgData name="Duke, Samantha" userId="f7da25d2-0ba3-498f-a24e-2900dd40345d" providerId="ADAL" clId="{689DC6BE-DC72-42CF-87FA-8F2FEB807F3E}" dt="2020-08-19T19:46:59.751" v="80" actId="26606"/>
          <ac:spMkLst>
            <pc:docMk/>
            <pc:sldMk cId="2222036478" sldId="266"/>
            <ac:spMk id="22" creationId="{C5FFF17D-767C-40E7-8C89-962F1F54BCD0}"/>
          </ac:spMkLst>
        </pc:spChg>
        <pc:spChg chg="add del">
          <ac:chgData name="Duke, Samantha" userId="f7da25d2-0ba3-498f-a24e-2900dd40345d" providerId="ADAL" clId="{689DC6BE-DC72-42CF-87FA-8F2FEB807F3E}" dt="2020-08-19T19:46:59.751" v="80" actId="26606"/>
          <ac:spMkLst>
            <pc:docMk/>
            <pc:sldMk cId="2222036478" sldId="266"/>
            <ac:spMk id="24" creationId="{E69F39E1-619D-4D9E-8823-8BD8CC3206B6}"/>
          </ac:spMkLst>
        </pc:spChg>
        <pc:spChg chg="add del">
          <ac:chgData name="Duke, Samantha" userId="f7da25d2-0ba3-498f-a24e-2900dd40345d" providerId="ADAL" clId="{689DC6BE-DC72-42CF-87FA-8F2FEB807F3E}" dt="2020-08-19T19:46:46.550" v="72" actId="26606"/>
          <ac:spMkLst>
            <pc:docMk/>
            <pc:sldMk cId="2222036478" sldId="266"/>
            <ac:spMk id="25" creationId="{A9DA474E-6B91-4200-840F-0257B2358A75}"/>
          </ac:spMkLst>
        </pc:spChg>
        <pc:spChg chg="add del">
          <ac:chgData name="Duke, Samantha" userId="f7da25d2-0ba3-498f-a24e-2900dd40345d" providerId="ADAL" clId="{689DC6BE-DC72-42CF-87FA-8F2FEB807F3E}" dt="2020-08-19T19:46:59.751" v="80" actId="26606"/>
          <ac:spMkLst>
            <pc:docMk/>
            <pc:sldMk cId="2222036478" sldId="266"/>
            <ac:spMk id="26" creationId="{C8C53F47-DF50-454F-A5A6-6B969748D972}"/>
          </ac:spMkLst>
        </pc:spChg>
        <pc:spChg chg="add del">
          <ac:chgData name="Duke, Samantha" userId="f7da25d2-0ba3-498f-a24e-2900dd40345d" providerId="ADAL" clId="{689DC6BE-DC72-42CF-87FA-8F2FEB807F3E}" dt="2020-08-19T19:46:48.011" v="74" actId="26606"/>
          <ac:spMkLst>
            <pc:docMk/>
            <pc:sldMk cId="2222036478" sldId="266"/>
            <ac:spMk id="31" creationId="{17424F32-2789-4FF9-8E8A-1252284BF600}"/>
          </ac:spMkLst>
        </pc:spChg>
        <pc:spChg chg="add del">
          <ac:chgData name="Duke, Samantha" userId="f7da25d2-0ba3-498f-a24e-2900dd40345d" providerId="ADAL" clId="{689DC6BE-DC72-42CF-87FA-8F2FEB807F3E}" dt="2020-08-19T19:46:48.011" v="74" actId="26606"/>
          <ac:spMkLst>
            <pc:docMk/>
            <pc:sldMk cId="2222036478" sldId="266"/>
            <ac:spMk id="35" creationId="{482E7304-2AC2-4A5C-924D-A6AC3FFC5EAC}"/>
          </ac:spMkLst>
        </pc:spChg>
        <pc:spChg chg="add del">
          <ac:chgData name="Duke, Samantha" userId="f7da25d2-0ba3-498f-a24e-2900dd40345d" providerId="ADAL" clId="{689DC6BE-DC72-42CF-87FA-8F2FEB807F3E}" dt="2020-08-19T19:46:48.011" v="74" actId="26606"/>
          <ac:spMkLst>
            <pc:docMk/>
            <pc:sldMk cId="2222036478" sldId="266"/>
            <ac:spMk id="37" creationId="{A3C183B1-1D4B-4E3D-A02E-A426E3BFA016}"/>
          </ac:spMkLst>
        </pc:spChg>
        <pc:spChg chg="add del">
          <ac:chgData name="Duke, Samantha" userId="f7da25d2-0ba3-498f-a24e-2900dd40345d" providerId="ADAL" clId="{689DC6BE-DC72-42CF-87FA-8F2FEB807F3E}" dt="2020-08-19T19:46:53.448" v="76" actId="26606"/>
          <ac:spMkLst>
            <pc:docMk/>
            <pc:sldMk cId="2222036478" sldId="266"/>
            <ac:spMk id="40" creationId="{17424F32-2789-4FF9-8E8A-1252284BF600}"/>
          </ac:spMkLst>
        </pc:spChg>
        <pc:spChg chg="add del">
          <ac:chgData name="Duke, Samantha" userId="f7da25d2-0ba3-498f-a24e-2900dd40345d" providerId="ADAL" clId="{689DC6BE-DC72-42CF-87FA-8F2FEB807F3E}" dt="2020-08-19T19:46:53.448" v="76" actId="26606"/>
          <ac:spMkLst>
            <pc:docMk/>
            <pc:sldMk cId="2222036478" sldId="266"/>
            <ac:spMk id="44" creationId="{482E7304-2AC2-4A5C-924D-A6AC3FFC5EAC}"/>
          </ac:spMkLst>
        </pc:spChg>
        <pc:spChg chg="add del">
          <ac:chgData name="Duke, Samantha" userId="f7da25d2-0ba3-498f-a24e-2900dd40345d" providerId="ADAL" clId="{689DC6BE-DC72-42CF-87FA-8F2FEB807F3E}" dt="2020-08-19T19:46:53.448" v="76" actId="26606"/>
          <ac:spMkLst>
            <pc:docMk/>
            <pc:sldMk cId="2222036478" sldId="266"/>
            <ac:spMk id="46" creationId="{A3C183B1-1D4B-4E3D-A02E-A426E3BFA016}"/>
          </ac:spMkLst>
        </pc:spChg>
        <pc:spChg chg="add del">
          <ac:chgData name="Duke, Samantha" userId="f7da25d2-0ba3-498f-a24e-2900dd40345d" providerId="ADAL" clId="{689DC6BE-DC72-42CF-87FA-8F2FEB807F3E}" dt="2020-08-19T19:46:56.510" v="78" actId="26606"/>
          <ac:spMkLst>
            <pc:docMk/>
            <pc:sldMk cId="2222036478" sldId="266"/>
            <ac:spMk id="49" creationId="{00000000-0000-0000-0000-000000000000}"/>
          </ac:spMkLst>
        </pc:spChg>
        <pc:spChg chg="add del">
          <ac:chgData name="Duke, Samantha" userId="f7da25d2-0ba3-498f-a24e-2900dd40345d" providerId="ADAL" clId="{689DC6BE-DC72-42CF-87FA-8F2FEB807F3E}" dt="2020-08-19T19:46:59.751" v="80" actId="26606"/>
          <ac:spMkLst>
            <pc:docMk/>
            <pc:sldMk cId="2222036478" sldId="266"/>
            <ac:spMk id="51" creationId="{23522FE7-5A29-4EF6-B1EF-2CA55748A772}"/>
          </ac:spMkLst>
        </pc:spChg>
        <pc:spChg chg="add del">
          <ac:chgData name="Duke, Samantha" userId="f7da25d2-0ba3-498f-a24e-2900dd40345d" providerId="ADAL" clId="{689DC6BE-DC72-42CF-87FA-8F2FEB807F3E}" dt="2020-08-19T19:46:59.751" v="80" actId="26606"/>
          <ac:spMkLst>
            <pc:docMk/>
            <pc:sldMk cId="2222036478" sldId="266"/>
            <ac:spMk id="55" creationId="{FD6EDB49-211E-499D-9A08-6C5FF3D060F7}"/>
          </ac:spMkLst>
        </pc:spChg>
        <pc:spChg chg="add del">
          <ac:chgData name="Duke, Samantha" userId="f7da25d2-0ba3-498f-a24e-2900dd40345d" providerId="ADAL" clId="{689DC6BE-DC72-42CF-87FA-8F2FEB807F3E}" dt="2020-08-19T19:46:59.751" v="80" actId="26606"/>
          <ac:spMkLst>
            <pc:docMk/>
            <pc:sldMk cId="2222036478" sldId="266"/>
            <ac:spMk id="56" creationId="{38F9F37E-D3CF-4F3D-96C2-25307819DF2D}"/>
          </ac:spMkLst>
        </pc:spChg>
        <pc:spChg chg="add del">
          <ac:chgData name="Duke, Samantha" userId="f7da25d2-0ba3-498f-a24e-2900dd40345d" providerId="ADAL" clId="{689DC6BE-DC72-42CF-87FA-8F2FEB807F3E}" dt="2020-08-19T19:46:59.751" v="80" actId="26606"/>
          <ac:spMkLst>
            <pc:docMk/>
            <pc:sldMk cId="2222036478" sldId="266"/>
            <ac:spMk id="57" creationId="{00000000-0000-0000-0000-000000000000}"/>
          </ac:spMkLst>
        </pc:spChg>
        <pc:spChg chg="add">
          <ac:chgData name="Duke, Samantha" userId="f7da25d2-0ba3-498f-a24e-2900dd40345d" providerId="ADAL" clId="{689DC6BE-DC72-42CF-87FA-8F2FEB807F3E}" dt="2020-08-19T19:46:59.784" v="81" actId="26606"/>
          <ac:spMkLst>
            <pc:docMk/>
            <pc:sldMk cId="2222036478" sldId="266"/>
            <ac:spMk id="59" creationId="{23522FE7-5A29-4EF6-B1EF-2CA55748A772}"/>
          </ac:spMkLst>
        </pc:spChg>
        <pc:spChg chg="add">
          <ac:chgData name="Duke, Samantha" userId="f7da25d2-0ba3-498f-a24e-2900dd40345d" providerId="ADAL" clId="{689DC6BE-DC72-42CF-87FA-8F2FEB807F3E}" dt="2020-08-19T19:46:59.784" v="81" actId="26606"/>
          <ac:spMkLst>
            <pc:docMk/>
            <pc:sldMk cId="2222036478" sldId="266"/>
            <ac:spMk id="63" creationId="{29C51009-A09A-4689-8E6C-F8FC99E6A840}"/>
          </ac:spMkLst>
        </pc:spChg>
        <pc:spChg chg="add">
          <ac:chgData name="Duke, Samantha" userId="f7da25d2-0ba3-498f-a24e-2900dd40345d" providerId="ADAL" clId="{689DC6BE-DC72-42CF-87FA-8F2FEB807F3E}" dt="2020-08-19T19:46:59.784" v="81" actId="26606"/>
          <ac:spMkLst>
            <pc:docMk/>
            <pc:sldMk cId="2222036478" sldId="266"/>
            <ac:spMk id="65" creationId="{00000000-0000-0000-0000-000000000000}"/>
          </ac:spMkLst>
        </pc:spChg>
        <pc:graphicFrameChg chg="add del">
          <ac:chgData name="Duke, Samantha" userId="f7da25d2-0ba3-498f-a24e-2900dd40345d" providerId="ADAL" clId="{689DC6BE-DC72-42CF-87FA-8F2FEB807F3E}" dt="2020-08-19T19:46:46.550" v="72" actId="26606"/>
          <ac:graphicFrameMkLst>
            <pc:docMk/>
            <pc:sldMk cId="2222036478" sldId="266"/>
            <ac:graphicFrameMk id="7" creationId="{B66B24D8-821D-40CD-B2F2-B968588D8244}"/>
          </ac:graphicFrameMkLst>
        </pc:graphicFrameChg>
        <pc:graphicFrameChg chg="add del">
          <ac:chgData name="Duke, Samantha" userId="f7da25d2-0ba3-498f-a24e-2900dd40345d" providerId="ADAL" clId="{689DC6BE-DC72-42CF-87FA-8F2FEB807F3E}" dt="2020-08-19T19:46:48.011" v="74" actId="26606"/>
          <ac:graphicFrameMkLst>
            <pc:docMk/>
            <pc:sldMk cId="2222036478" sldId="266"/>
            <ac:graphicFrameMk id="38" creationId="{CA8AB2D8-B3A6-4F77-8E72-76C0E8A83393}"/>
          </ac:graphicFrameMkLst>
        </pc:graphicFrameChg>
        <pc:graphicFrameChg chg="add del">
          <ac:chgData name="Duke, Samantha" userId="f7da25d2-0ba3-498f-a24e-2900dd40345d" providerId="ADAL" clId="{689DC6BE-DC72-42CF-87FA-8F2FEB807F3E}" dt="2020-08-19T19:46:53.448" v="76" actId="26606"/>
          <ac:graphicFrameMkLst>
            <pc:docMk/>
            <pc:sldMk cId="2222036478" sldId="266"/>
            <ac:graphicFrameMk id="47" creationId="{43372F04-6BDA-449D-8FF4-FC1F2EAC32B5}"/>
          </ac:graphicFrameMkLst>
        </pc:graphicFrameChg>
        <pc:picChg chg="add del">
          <ac:chgData name="Duke, Samantha" userId="f7da25d2-0ba3-498f-a24e-2900dd40345d" providerId="ADAL" clId="{689DC6BE-DC72-42CF-87FA-8F2FEB807F3E}" dt="2020-08-19T19:46:56.510" v="78" actId="26606"/>
          <ac:picMkLst>
            <pc:docMk/>
            <pc:sldMk cId="2222036478" sldId="266"/>
            <ac:picMk id="12" creationId="{C2192E09-EBC7-416C-B887-DFF915D7F43D}"/>
          </ac:picMkLst>
        </pc:picChg>
        <pc:picChg chg="add del">
          <ac:chgData name="Duke, Samantha" userId="f7da25d2-0ba3-498f-a24e-2900dd40345d" providerId="ADAL" clId="{689DC6BE-DC72-42CF-87FA-8F2FEB807F3E}" dt="2020-08-19T19:46:46.550" v="72" actId="26606"/>
          <ac:picMkLst>
            <pc:docMk/>
            <pc:sldMk cId="2222036478" sldId="266"/>
            <ac:picMk id="13" creationId="{D708C46E-BB60-4B97-8327-D3A475C008E5}"/>
          </ac:picMkLst>
        </pc:picChg>
        <pc:picChg chg="add del">
          <ac:chgData name="Duke, Samantha" userId="f7da25d2-0ba3-498f-a24e-2900dd40345d" providerId="ADAL" clId="{689DC6BE-DC72-42CF-87FA-8F2FEB807F3E}" dt="2020-08-19T19:46:46.550" v="72" actId="26606"/>
          <ac:picMkLst>
            <pc:docMk/>
            <pc:sldMk cId="2222036478" sldId="266"/>
            <ac:picMk id="27" creationId="{DF63C9AD-AE6E-4512-8171-91612E84CCFB}"/>
          </ac:picMkLst>
        </pc:picChg>
        <pc:picChg chg="add del">
          <ac:chgData name="Duke, Samantha" userId="f7da25d2-0ba3-498f-a24e-2900dd40345d" providerId="ADAL" clId="{689DC6BE-DC72-42CF-87FA-8F2FEB807F3E}" dt="2020-08-19T19:46:59.751" v="80" actId="26606"/>
          <ac:picMkLst>
            <pc:docMk/>
            <pc:sldMk cId="2222036478" sldId="266"/>
            <ac:picMk id="28" creationId="{6A26901A-BC62-4A3A-A07A-65E1F3DDDEC6}"/>
          </ac:picMkLst>
        </pc:picChg>
        <pc:picChg chg="add del">
          <ac:chgData name="Duke, Samantha" userId="f7da25d2-0ba3-498f-a24e-2900dd40345d" providerId="ADAL" clId="{689DC6BE-DC72-42CF-87FA-8F2FEB807F3E}" dt="2020-08-19T19:46:48.011" v="74" actId="26606"/>
          <ac:picMkLst>
            <pc:docMk/>
            <pc:sldMk cId="2222036478" sldId="266"/>
            <ac:picMk id="32" creationId="{D708C46E-BB60-4B97-8327-D3A475C008E5}"/>
          </ac:picMkLst>
        </pc:picChg>
        <pc:picChg chg="add del">
          <ac:chgData name="Duke, Samantha" userId="f7da25d2-0ba3-498f-a24e-2900dd40345d" providerId="ADAL" clId="{689DC6BE-DC72-42CF-87FA-8F2FEB807F3E}" dt="2020-08-19T19:46:53.448" v="76" actId="26606"/>
          <ac:picMkLst>
            <pc:docMk/>
            <pc:sldMk cId="2222036478" sldId="266"/>
            <ac:picMk id="41" creationId="{D708C46E-BB60-4B97-8327-D3A475C008E5}"/>
          </ac:picMkLst>
        </pc:picChg>
        <pc:picChg chg="add del">
          <ac:chgData name="Duke, Samantha" userId="f7da25d2-0ba3-498f-a24e-2900dd40345d" providerId="ADAL" clId="{689DC6BE-DC72-42CF-87FA-8F2FEB807F3E}" dt="2020-08-19T19:46:59.751" v="80" actId="26606"/>
          <ac:picMkLst>
            <pc:docMk/>
            <pc:sldMk cId="2222036478" sldId="266"/>
            <ac:picMk id="52" creationId="{C2192E09-EBC7-416C-B887-DFF915D7F43D}"/>
          </ac:picMkLst>
        </pc:picChg>
        <pc:picChg chg="add">
          <ac:chgData name="Duke, Samantha" userId="f7da25d2-0ba3-498f-a24e-2900dd40345d" providerId="ADAL" clId="{689DC6BE-DC72-42CF-87FA-8F2FEB807F3E}" dt="2020-08-19T19:46:59.784" v="81" actId="26606"/>
          <ac:picMkLst>
            <pc:docMk/>
            <pc:sldMk cId="2222036478" sldId="266"/>
            <ac:picMk id="60" creationId="{C2192E09-EBC7-416C-B887-DFF915D7F43D}"/>
          </ac:picMkLst>
        </pc:picChg>
        <pc:cxnChg chg="add del">
          <ac:chgData name="Duke, Samantha" userId="f7da25d2-0ba3-498f-a24e-2900dd40345d" providerId="ADAL" clId="{689DC6BE-DC72-42CF-87FA-8F2FEB807F3E}" dt="2020-08-19T19:46:56.510" v="78" actId="26606"/>
          <ac:cxnSpMkLst>
            <pc:docMk/>
            <pc:sldMk cId="2222036478" sldId="266"/>
            <ac:cxnSpMk id="14" creationId="{2924498D-E084-44BE-A196-CFCE35564350}"/>
          </ac:cxnSpMkLst>
        </pc:cxnChg>
        <pc:cxnChg chg="add del">
          <ac:chgData name="Duke, Samantha" userId="f7da25d2-0ba3-498f-a24e-2900dd40345d" providerId="ADAL" clId="{689DC6BE-DC72-42CF-87FA-8F2FEB807F3E}" dt="2020-08-19T19:46:46.550" v="72" actId="26606"/>
          <ac:cxnSpMkLst>
            <pc:docMk/>
            <pc:sldMk cId="2222036478" sldId="266"/>
            <ac:cxnSpMk id="15" creationId="{8042755C-F24C-4D08-8E4C-E646382C3634}"/>
          </ac:cxnSpMkLst>
        </pc:cxnChg>
        <pc:cxnChg chg="add del">
          <ac:chgData name="Duke, Samantha" userId="f7da25d2-0ba3-498f-a24e-2900dd40345d" providerId="ADAL" clId="{689DC6BE-DC72-42CF-87FA-8F2FEB807F3E}" dt="2020-08-19T19:46:56.510" v="78" actId="26606"/>
          <ac:cxnSpMkLst>
            <pc:docMk/>
            <pc:sldMk cId="2222036478" sldId="266"/>
            <ac:cxnSpMk id="16" creationId="{14C12901-9FCC-461E-A64A-89B4791235E9}"/>
          </ac:cxnSpMkLst>
        </pc:cxnChg>
        <pc:cxnChg chg="add del">
          <ac:chgData name="Duke, Samantha" userId="f7da25d2-0ba3-498f-a24e-2900dd40345d" providerId="ADAL" clId="{689DC6BE-DC72-42CF-87FA-8F2FEB807F3E}" dt="2020-08-19T19:46:46.550" v="72" actId="26606"/>
          <ac:cxnSpMkLst>
            <pc:docMk/>
            <pc:sldMk cId="2222036478" sldId="266"/>
            <ac:cxnSpMk id="17" creationId="{63E94A00-1A92-47F4-9E2D-E51DFF9016D4}"/>
          </ac:cxnSpMkLst>
        </pc:cxnChg>
        <pc:cxnChg chg="add del">
          <ac:chgData name="Duke, Samantha" userId="f7da25d2-0ba3-498f-a24e-2900dd40345d" providerId="ADAL" clId="{689DC6BE-DC72-42CF-87FA-8F2FEB807F3E}" dt="2020-08-19T19:46:46.550" v="72" actId="26606"/>
          <ac:cxnSpMkLst>
            <pc:docMk/>
            <pc:sldMk cId="2222036478" sldId="266"/>
            <ac:cxnSpMk id="23" creationId="{9EBB0476-5CF0-4F44-8D68-5D42D7AEE43A}"/>
          </ac:cxnSpMkLst>
        </pc:cxnChg>
        <pc:cxnChg chg="add del">
          <ac:chgData name="Duke, Samantha" userId="f7da25d2-0ba3-498f-a24e-2900dd40345d" providerId="ADAL" clId="{689DC6BE-DC72-42CF-87FA-8F2FEB807F3E}" dt="2020-08-19T19:46:46.550" v="72" actId="26606"/>
          <ac:cxnSpMkLst>
            <pc:docMk/>
            <pc:sldMk cId="2222036478" sldId="266"/>
            <ac:cxnSpMk id="29" creationId="{FE1A49CE-B63D-457A-A180-1C883E1A63D2}"/>
          </ac:cxnSpMkLst>
        </pc:cxnChg>
        <pc:cxnChg chg="add del">
          <ac:chgData name="Duke, Samantha" userId="f7da25d2-0ba3-498f-a24e-2900dd40345d" providerId="ADAL" clId="{689DC6BE-DC72-42CF-87FA-8F2FEB807F3E}" dt="2020-08-19T19:46:48.011" v="74" actId="26606"/>
          <ac:cxnSpMkLst>
            <pc:docMk/>
            <pc:sldMk cId="2222036478" sldId="266"/>
            <ac:cxnSpMk id="33" creationId="{8042755C-F24C-4D08-8E4C-E646382C3634}"/>
          </ac:cxnSpMkLst>
        </pc:cxnChg>
        <pc:cxnChg chg="add del">
          <ac:chgData name="Duke, Samantha" userId="f7da25d2-0ba3-498f-a24e-2900dd40345d" providerId="ADAL" clId="{689DC6BE-DC72-42CF-87FA-8F2FEB807F3E}" dt="2020-08-19T19:46:48.011" v="74" actId="26606"/>
          <ac:cxnSpMkLst>
            <pc:docMk/>
            <pc:sldMk cId="2222036478" sldId="266"/>
            <ac:cxnSpMk id="34" creationId="{63E94A00-1A92-47F4-9E2D-E51DFF9016D4}"/>
          </ac:cxnSpMkLst>
        </pc:cxnChg>
        <pc:cxnChg chg="add del">
          <ac:chgData name="Duke, Samantha" userId="f7da25d2-0ba3-498f-a24e-2900dd40345d" providerId="ADAL" clId="{689DC6BE-DC72-42CF-87FA-8F2FEB807F3E}" dt="2020-08-19T19:46:48.011" v="74" actId="26606"/>
          <ac:cxnSpMkLst>
            <pc:docMk/>
            <pc:sldMk cId="2222036478" sldId="266"/>
            <ac:cxnSpMk id="36" creationId="{D259FEF2-F6A5-442F-BA10-4E39EECD0ABE}"/>
          </ac:cxnSpMkLst>
        </pc:cxnChg>
        <pc:cxnChg chg="add del">
          <ac:chgData name="Duke, Samantha" userId="f7da25d2-0ba3-498f-a24e-2900dd40345d" providerId="ADAL" clId="{689DC6BE-DC72-42CF-87FA-8F2FEB807F3E}" dt="2020-08-19T19:46:53.448" v="76" actId="26606"/>
          <ac:cxnSpMkLst>
            <pc:docMk/>
            <pc:sldMk cId="2222036478" sldId="266"/>
            <ac:cxnSpMk id="42" creationId="{8042755C-F24C-4D08-8E4C-E646382C3634}"/>
          </ac:cxnSpMkLst>
        </pc:cxnChg>
        <pc:cxnChg chg="add del">
          <ac:chgData name="Duke, Samantha" userId="f7da25d2-0ba3-498f-a24e-2900dd40345d" providerId="ADAL" clId="{689DC6BE-DC72-42CF-87FA-8F2FEB807F3E}" dt="2020-08-19T19:46:53.448" v="76" actId="26606"/>
          <ac:cxnSpMkLst>
            <pc:docMk/>
            <pc:sldMk cId="2222036478" sldId="266"/>
            <ac:cxnSpMk id="43" creationId="{63E94A00-1A92-47F4-9E2D-E51DFF9016D4}"/>
          </ac:cxnSpMkLst>
        </pc:cxnChg>
        <pc:cxnChg chg="add del">
          <ac:chgData name="Duke, Samantha" userId="f7da25d2-0ba3-498f-a24e-2900dd40345d" providerId="ADAL" clId="{689DC6BE-DC72-42CF-87FA-8F2FEB807F3E}" dt="2020-08-19T19:46:53.448" v="76" actId="26606"/>
          <ac:cxnSpMkLst>
            <pc:docMk/>
            <pc:sldMk cId="2222036478" sldId="266"/>
            <ac:cxnSpMk id="45" creationId="{D259FEF2-F6A5-442F-BA10-4E39EECD0ABE}"/>
          </ac:cxnSpMkLst>
        </pc:cxnChg>
        <pc:cxnChg chg="add del">
          <ac:chgData name="Duke, Samantha" userId="f7da25d2-0ba3-498f-a24e-2900dd40345d" providerId="ADAL" clId="{689DC6BE-DC72-42CF-87FA-8F2FEB807F3E}" dt="2020-08-19T19:46:59.751" v="80" actId="26606"/>
          <ac:cxnSpMkLst>
            <pc:docMk/>
            <pc:sldMk cId="2222036478" sldId="266"/>
            <ac:cxnSpMk id="53" creationId="{2924498D-E084-44BE-A196-CFCE35564350}"/>
          </ac:cxnSpMkLst>
        </pc:cxnChg>
        <pc:cxnChg chg="add del">
          <ac:chgData name="Duke, Samantha" userId="f7da25d2-0ba3-498f-a24e-2900dd40345d" providerId="ADAL" clId="{689DC6BE-DC72-42CF-87FA-8F2FEB807F3E}" dt="2020-08-19T19:46:59.751" v="80" actId="26606"/>
          <ac:cxnSpMkLst>
            <pc:docMk/>
            <pc:sldMk cId="2222036478" sldId="266"/>
            <ac:cxnSpMk id="54" creationId="{14C12901-9FCC-461E-A64A-89B4791235E9}"/>
          </ac:cxnSpMkLst>
        </pc:cxnChg>
        <pc:cxnChg chg="add">
          <ac:chgData name="Duke, Samantha" userId="f7da25d2-0ba3-498f-a24e-2900dd40345d" providerId="ADAL" clId="{689DC6BE-DC72-42CF-87FA-8F2FEB807F3E}" dt="2020-08-19T19:46:59.784" v="81" actId="26606"/>
          <ac:cxnSpMkLst>
            <pc:docMk/>
            <pc:sldMk cId="2222036478" sldId="266"/>
            <ac:cxnSpMk id="61" creationId="{2924498D-E084-44BE-A196-CFCE35564350}"/>
          </ac:cxnSpMkLst>
        </pc:cxnChg>
        <pc:cxnChg chg="add">
          <ac:chgData name="Duke, Samantha" userId="f7da25d2-0ba3-498f-a24e-2900dd40345d" providerId="ADAL" clId="{689DC6BE-DC72-42CF-87FA-8F2FEB807F3E}" dt="2020-08-19T19:46:59.784" v="81" actId="26606"/>
          <ac:cxnSpMkLst>
            <pc:docMk/>
            <pc:sldMk cId="2222036478" sldId="266"/>
            <ac:cxnSpMk id="62" creationId="{14C12901-9FCC-461E-A64A-89B4791235E9}"/>
          </ac:cxnSpMkLst>
        </pc:cxnChg>
        <pc:cxnChg chg="add">
          <ac:chgData name="Duke, Samantha" userId="f7da25d2-0ba3-498f-a24e-2900dd40345d" providerId="ADAL" clId="{689DC6BE-DC72-42CF-87FA-8F2FEB807F3E}" dt="2020-08-19T19:46:59.784" v="81" actId="26606"/>
          <ac:cxnSpMkLst>
            <pc:docMk/>
            <pc:sldMk cId="2222036478" sldId="266"/>
            <ac:cxnSpMk id="64" creationId="{9EC65442-F244-409C-BF44-C5D6472E810A}"/>
          </ac:cxnSpMkLst>
        </pc:cxnChg>
      </pc:sldChg>
      <pc:sldChg chg="addSp delSp modSp mod setBg delDesignElem">
        <pc:chgData name="Duke, Samantha" userId="f7da25d2-0ba3-498f-a24e-2900dd40345d" providerId="ADAL" clId="{689DC6BE-DC72-42CF-87FA-8F2FEB807F3E}" dt="2020-08-19T19:46:36.904" v="70" actId="26606"/>
        <pc:sldMkLst>
          <pc:docMk/>
          <pc:sldMk cId="1966278069" sldId="268"/>
        </pc:sldMkLst>
        <pc:spChg chg="mod">
          <ac:chgData name="Duke, Samantha" userId="f7da25d2-0ba3-498f-a24e-2900dd40345d" providerId="ADAL" clId="{689DC6BE-DC72-42CF-87FA-8F2FEB807F3E}" dt="2020-08-19T19:46:36.904" v="70" actId="26606"/>
          <ac:spMkLst>
            <pc:docMk/>
            <pc:sldMk cId="1966278069" sldId="268"/>
            <ac:spMk id="2" creationId="{00000000-0000-0000-0000-000000000000}"/>
          </ac:spMkLst>
        </pc:spChg>
        <pc:spChg chg="mod">
          <ac:chgData name="Duke, Samantha" userId="f7da25d2-0ba3-498f-a24e-2900dd40345d" providerId="ADAL" clId="{689DC6BE-DC72-42CF-87FA-8F2FEB807F3E}" dt="2020-08-19T19:46:36.904" v="70" actId="26606"/>
          <ac:spMkLst>
            <pc:docMk/>
            <pc:sldMk cId="1966278069" sldId="268"/>
            <ac:spMk id="4" creationId="{00000000-0000-0000-0000-000000000000}"/>
          </ac:spMkLst>
        </pc:spChg>
        <pc:spChg chg="add">
          <ac:chgData name="Duke, Samantha" userId="f7da25d2-0ba3-498f-a24e-2900dd40345d" providerId="ADAL" clId="{689DC6BE-DC72-42CF-87FA-8F2FEB807F3E}" dt="2020-08-19T19:46:36.904" v="70" actId="26606"/>
          <ac:spMkLst>
            <pc:docMk/>
            <pc:sldMk cId="1966278069" sldId="268"/>
            <ac:spMk id="9" creationId="{0CABCAE3-64FC-4149-819F-2C1812824154}"/>
          </ac:spMkLst>
        </pc:spChg>
        <pc:spChg chg="add del">
          <ac:chgData name="Duke, Samantha" userId="f7da25d2-0ba3-498f-a24e-2900dd40345d" providerId="ADAL" clId="{689DC6BE-DC72-42CF-87FA-8F2FEB807F3E}" dt="2020-08-19T19:46:21.349" v="65"/>
          <ac:spMkLst>
            <pc:docMk/>
            <pc:sldMk cId="1966278069" sldId="268"/>
            <ac:spMk id="12" creationId="{03AF1C04-3FEF-41BD-BB84-2F263765BEBC}"/>
          </ac:spMkLst>
        </pc:spChg>
        <pc:spChg chg="add">
          <ac:chgData name="Duke, Samantha" userId="f7da25d2-0ba3-498f-a24e-2900dd40345d" providerId="ADAL" clId="{689DC6BE-DC72-42CF-87FA-8F2FEB807F3E}" dt="2020-08-19T19:46:36.904" v="70" actId="26606"/>
          <ac:spMkLst>
            <pc:docMk/>
            <pc:sldMk cId="1966278069" sldId="268"/>
            <ac:spMk id="13" creationId="{45FCB5B7-E85D-4C9D-AE9B-2B04C20D7C33}"/>
          </ac:spMkLst>
        </pc:spChg>
        <pc:spChg chg="add">
          <ac:chgData name="Duke, Samantha" userId="f7da25d2-0ba3-498f-a24e-2900dd40345d" providerId="ADAL" clId="{689DC6BE-DC72-42CF-87FA-8F2FEB807F3E}" dt="2020-08-19T19:46:36.904" v="70" actId="26606"/>
          <ac:spMkLst>
            <pc:docMk/>
            <pc:sldMk cId="1966278069" sldId="268"/>
            <ac:spMk id="20" creationId="{7C70BFDB-979D-4D01-8764-154458F98B93}"/>
          </ac:spMkLst>
        </pc:spChg>
        <pc:spChg chg="add">
          <ac:chgData name="Duke, Samantha" userId="f7da25d2-0ba3-498f-a24e-2900dd40345d" providerId="ADAL" clId="{689DC6BE-DC72-42CF-87FA-8F2FEB807F3E}" dt="2020-08-19T19:46:36.904" v="70" actId="26606"/>
          <ac:spMkLst>
            <pc:docMk/>
            <pc:sldMk cId="1966278069" sldId="268"/>
            <ac:spMk id="28" creationId="{66DEDBC9-7E02-4AC1-84C0-28900C560B7D}"/>
          </ac:spMkLst>
        </pc:spChg>
        <pc:grpChg chg="add del">
          <ac:chgData name="Duke, Samantha" userId="f7da25d2-0ba3-498f-a24e-2900dd40345d" providerId="ADAL" clId="{689DC6BE-DC72-42CF-87FA-8F2FEB807F3E}" dt="2020-08-19T19:46:21.349" v="65"/>
          <ac:grpSpMkLst>
            <pc:docMk/>
            <pc:sldMk cId="1966278069" sldId="268"/>
            <ac:grpSpMk id="14" creationId="{2DD5E267-EB6F-47DF-ABEF-2C1BED44DAC6}"/>
          </ac:grpSpMkLst>
        </pc:grpChg>
        <pc:grpChg chg="add del">
          <ac:chgData name="Duke, Samantha" userId="f7da25d2-0ba3-498f-a24e-2900dd40345d" providerId="ADAL" clId="{689DC6BE-DC72-42CF-87FA-8F2FEB807F3E}" dt="2020-08-19T19:46:21.349" v="65"/>
          <ac:grpSpMkLst>
            <pc:docMk/>
            <pc:sldMk cId="1966278069" sldId="268"/>
            <ac:grpSpMk id="18" creationId="{66828D02-A05D-412B-9F20-B68E970B9FC2}"/>
          </ac:grpSpMkLst>
        </pc:grpChg>
        <pc:grpChg chg="add del">
          <ac:chgData name="Duke, Samantha" userId="f7da25d2-0ba3-498f-a24e-2900dd40345d" providerId="ADAL" clId="{689DC6BE-DC72-42CF-87FA-8F2FEB807F3E}" dt="2020-08-19T19:46:21.349" v="65"/>
          <ac:grpSpMkLst>
            <pc:docMk/>
            <pc:sldMk cId="1966278069" sldId="268"/>
            <ac:grpSpMk id="22" creationId="{E27AF472-EAE3-4572-AB69-B92BD10DBC6D}"/>
          </ac:grpSpMkLst>
        </pc:grpChg>
        <pc:grpChg chg="add">
          <ac:chgData name="Duke, Samantha" userId="f7da25d2-0ba3-498f-a24e-2900dd40345d" providerId="ADAL" clId="{689DC6BE-DC72-42CF-87FA-8F2FEB807F3E}" dt="2020-08-19T19:46:36.904" v="70" actId="26606"/>
          <ac:grpSpMkLst>
            <pc:docMk/>
            <pc:sldMk cId="1966278069" sldId="268"/>
            <ac:grpSpMk id="24" creationId="{4C48EA7D-6DFA-4BAB-B557-0D500356BE3D}"/>
          </ac:grpSpMkLst>
        </pc:grpChg>
        <pc:picChg chg="mod ord">
          <ac:chgData name="Duke, Samantha" userId="f7da25d2-0ba3-498f-a24e-2900dd40345d" providerId="ADAL" clId="{689DC6BE-DC72-42CF-87FA-8F2FEB807F3E}" dt="2020-08-19T19:46:36.904" v="70" actId="26606"/>
          <ac:picMkLst>
            <pc:docMk/>
            <pc:sldMk cId="1966278069" sldId="268"/>
            <ac:picMk id="7" creationId="{00000000-0000-0000-0000-000000000000}"/>
          </ac:picMkLst>
        </pc:picChg>
        <pc:picChg chg="add">
          <ac:chgData name="Duke, Samantha" userId="f7da25d2-0ba3-498f-a24e-2900dd40345d" providerId="ADAL" clId="{689DC6BE-DC72-42CF-87FA-8F2FEB807F3E}" dt="2020-08-19T19:46:36.904" v="70" actId="26606"/>
          <ac:picMkLst>
            <pc:docMk/>
            <pc:sldMk cId="1966278069" sldId="268"/>
            <ac:picMk id="10" creationId="{012FDCFE-9AD2-4D8A-8CBF-B3AA37EBF6DD}"/>
          </ac:picMkLst>
        </pc:picChg>
        <pc:picChg chg="add">
          <ac:chgData name="Duke, Samantha" userId="f7da25d2-0ba3-498f-a24e-2900dd40345d" providerId="ADAL" clId="{689DC6BE-DC72-42CF-87FA-8F2FEB807F3E}" dt="2020-08-19T19:46:36.904" v="70" actId="26606"/>
          <ac:picMkLst>
            <pc:docMk/>
            <pc:sldMk cId="1966278069" sldId="268"/>
            <ac:picMk id="32" creationId="{BAC44D98-B853-4420-8ED4-E3792706D41A}"/>
          </ac:picMkLst>
        </pc:picChg>
        <pc:cxnChg chg="add">
          <ac:chgData name="Duke, Samantha" userId="f7da25d2-0ba3-498f-a24e-2900dd40345d" providerId="ADAL" clId="{689DC6BE-DC72-42CF-87FA-8F2FEB807F3E}" dt="2020-08-19T19:46:36.904" v="70" actId="26606"/>
          <ac:cxnSpMkLst>
            <pc:docMk/>
            <pc:sldMk cId="1966278069" sldId="268"/>
            <ac:cxnSpMk id="11" creationId="{A56012FD-74A8-4C91-B318-435CF2B71927}"/>
          </ac:cxnSpMkLst>
        </pc:cxnChg>
        <pc:cxnChg chg="add">
          <ac:chgData name="Duke, Samantha" userId="f7da25d2-0ba3-498f-a24e-2900dd40345d" providerId="ADAL" clId="{689DC6BE-DC72-42CF-87FA-8F2FEB807F3E}" dt="2020-08-19T19:46:36.904" v="70" actId="26606"/>
          <ac:cxnSpMkLst>
            <pc:docMk/>
            <pc:sldMk cId="1966278069" sldId="268"/>
            <ac:cxnSpMk id="16" creationId="{FBD463FC-4CA8-4FF4-85A3-AF9F4B98D210}"/>
          </ac:cxnSpMkLst>
        </pc:cxnChg>
        <pc:cxnChg chg="add">
          <ac:chgData name="Duke, Samantha" userId="f7da25d2-0ba3-498f-a24e-2900dd40345d" providerId="ADAL" clId="{689DC6BE-DC72-42CF-87FA-8F2FEB807F3E}" dt="2020-08-19T19:46:36.904" v="70" actId="26606"/>
          <ac:cxnSpMkLst>
            <pc:docMk/>
            <pc:sldMk cId="1966278069" sldId="268"/>
            <ac:cxnSpMk id="30" creationId="{5D8167BA-4647-4588-9EF8-AFA0496DC82C}"/>
          </ac:cxnSpMkLst>
        </pc:cxnChg>
        <pc:cxnChg chg="add">
          <ac:chgData name="Duke, Samantha" userId="f7da25d2-0ba3-498f-a24e-2900dd40345d" providerId="ADAL" clId="{689DC6BE-DC72-42CF-87FA-8F2FEB807F3E}" dt="2020-08-19T19:46:36.904" v="70" actId="26606"/>
          <ac:cxnSpMkLst>
            <pc:docMk/>
            <pc:sldMk cId="1966278069" sldId="268"/>
            <ac:cxnSpMk id="34" creationId="{46625410-A0A9-42B8-96F9-540C7C42CBED}"/>
          </ac:cxnSpMkLst>
        </pc:cxnChg>
      </pc:sldChg>
      <pc:sldChg chg="modSp">
        <pc:chgData name="Duke, Samantha" userId="f7da25d2-0ba3-498f-a24e-2900dd40345d" providerId="ADAL" clId="{689DC6BE-DC72-42CF-87FA-8F2FEB807F3E}" dt="2020-08-19T19:47:29.221" v="83" actId="207"/>
        <pc:sldMkLst>
          <pc:docMk/>
          <pc:sldMk cId="2188250867" sldId="271"/>
        </pc:sldMkLst>
        <pc:spChg chg="mod">
          <ac:chgData name="Duke, Samantha" userId="f7da25d2-0ba3-498f-a24e-2900dd40345d" providerId="ADAL" clId="{689DC6BE-DC72-42CF-87FA-8F2FEB807F3E}" dt="2020-08-19T19:47:29.221" v="83" actId="207"/>
          <ac:spMkLst>
            <pc:docMk/>
            <pc:sldMk cId="2188250867" sldId="271"/>
            <ac:spMk id="4" creationId="{00000000-0000-0000-0000-000000000000}"/>
          </ac:spMkLst>
        </pc:spChg>
      </pc:sldChg>
      <pc:sldChg chg="addSp delSp modSp mod setBg setClrOvrMap delDesignElem">
        <pc:chgData name="Duke, Samantha" userId="f7da25d2-0ba3-498f-a24e-2900dd40345d" providerId="ADAL" clId="{689DC6BE-DC72-42CF-87FA-8F2FEB807F3E}" dt="2020-08-19T19:46:21.349" v="65"/>
        <pc:sldMkLst>
          <pc:docMk/>
          <pc:sldMk cId="801241694" sldId="272"/>
        </pc:sldMkLst>
        <pc:spChg chg="mod">
          <ac:chgData name="Duke, Samantha" userId="f7da25d2-0ba3-498f-a24e-2900dd40345d" providerId="ADAL" clId="{689DC6BE-DC72-42CF-87FA-8F2FEB807F3E}" dt="2020-08-19T19:43:50.180" v="42" actId="403"/>
          <ac:spMkLst>
            <pc:docMk/>
            <pc:sldMk cId="801241694" sldId="272"/>
            <ac:spMk id="3" creationId="{C57B50CF-C265-4C7F-87EE-CD3C3D536BF3}"/>
          </ac:spMkLst>
        </pc:spChg>
        <pc:spChg chg="mod">
          <ac:chgData name="Duke, Samantha" userId="f7da25d2-0ba3-498f-a24e-2900dd40345d" providerId="ADAL" clId="{689DC6BE-DC72-42CF-87FA-8F2FEB807F3E}" dt="2020-08-19T19:43:28.666" v="39" actId="26606"/>
          <ac:spMkLst>
            <pc:docMk/>
            <pc:sldMk cId="801241694" sldId="272"/>
            <ac:spMk id="4" creationId="{F815E77F-0B74-43CA-8E37-5271EED6362B}"/>
          </ac:spMkLst>
        </pc:spChg>
        <pc:spChg chg="add del">
          <ac:chgData name="Duke, Samantha" userId="f7da25d2-0ba3-498f-a24e-2900dd40345d" providerId="ADAL" clId="{689DC6BE-DC72-42CF-87FA-8F2FEB807F3E}" dt="2020-08-19T19:46:21.349" v="65"/>
          <ac:spMkLst>
            <pc:docMk/>
            <pc:sldMk cId="801241694" sldId="272"/>
            <ac:spMk id="9" creationId="{1DE7243B-5109-444B-8FAF-7437C66BC0E9}"/>
          </ac:spMkLst>
        </pc:spChg>
        <pc:spChg chg="add del">
          <ac:chgData name="Duke, Samantha" userId="f7da25d2-0ba3-498f-a24e-2900dd40345d" providerId="ADAL" clId="{689DC6BE-DC72-42CF-87FA-8F2FEB807F3E}" dt="2020-08-19T19:46:21.349" v="65"/>
          <ac:spMkLst>
            <pc:docMk/>
            <pc:sldMk cId="801241694" sldId="272"/>
            <ac:spMk id="11" creationId="{4C5D6221-DA7B-4611-AA26-7D8E349FDE96}"/>
          </ac:spMkLst>
        </pc:spChg>
      </pc:sldChg>
      <pc:sldChg chg="addSp delSp modSp mod setBg delDesignElem">
        <pc:chgData name="Duke, Samantha" userId="f7da25d2-0ba3-498f-a24e-2900dd40345d" providerId="ADAL" clId="{689DC6BE-DC72-42CF-87FA-8F2FEB807F3E}" dt="2020-08-19T19:47:51.166" v="84" actId="26606"/>
        <pc:sldMkLst>
          <pc:docMk/>
          <pc:sldMk cId="2353650421" sldId="273"/>
        </pc:sldMkLst>
        <pc:spChg chg="mod">
          <ac:chgData name="Duke, Samantha" userId="f7da25d2-0ba3-498f-a24e-2900dd40345d" providerId="ADAL" clId="{689DC6BE-DC72-42CF-87FA-8F2FEB807F3E}" dt="2020-08-19T19:47:51.166" v="84" actId="26606"/>
          <ac:spMkLst>
            <pc:docMk/>
            <pc:sldMk cId="2353650421" sldId="273"/>
            <ac:spMk id="2" creationId="{B242A899-4269-4334-8733-40E7539619D1}"/>
          </ac:spMkLst>
        </pc:spChg>
        <pc:spChg chg="del">
          <ac:chgData name="Duke, Samantha" userId="f7da25d2-0ba3-498f-a24e-2900dd40345d" providerId="ADAL" clId="{689DC6BE-DC72-42CF-87FA-8F2FEB807F3E}" dt="2020-08-19T19:44:09.399" v="43" actId="26606"/>
          <ac:spMkLst>
            <pc:docMk/>
            <pc:sldMk cId="2353650421" sldId="273"/>
            <ac:spMk id="3" creationId="{9BB3AD00-8845-43A2-A6CA-C72A157EBFD6}"/>
          </ac:spMkLst>
        </pc:spChg>
        <pc:spChg chg="add del">
          <ac:chgData name="Duke, Samantha" userId="f7da25d2-0ba3-498f-a24e-2900dd40345d" providerId="ADAL" clId="{689DC6BE-DC72-42CF-87FA-8F2FEB807F3E}" dt="2020-08-19T19:46:21.349" v="65"/>
          <ac:spMkLst>
            <pc:docMk/>
            <pc:sldMk cId="2353650421" sldId="273"/>
            <ac:spMk id="9" creationId="{2F56F8EA-3356-4455-9899-320874F6E465}"/>
          </ac:spMkLst>
        </pc:spChg>
        <pc:graphicFrameChg chg="add mod modGraphic">
          <ac:chgData name="Duke, Samantha" userId="f7da25d2-0ba3-498f-a24e-2900dd40345d" providerId="ADAL" clId="{689DC6BE-DC72-42CF-87FA-8F2FEB807F3E}" dt="2020-08-19T19:47:51.166" v="84" actId="26606"/>
          <ac:graphicFrameMkLst>
            <pc:docMk/>
            <pc:sldMk cId="2353650421" sldId="273"/>
            <ac:graphicFrameMk id="5" creationId="{3036E372-493C-463C-AC2D-94128E6CF211}"/>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E4E41E-4E8E-49CB-8F25-A8D50E9FDB2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CB4DC3B8-4FBB-43F1-AA3A-EDEF82C8E875}">
      <dgm:prSet/>
      <dgm:spPr/>
      <dgm:t>
        <a:bodyPr/>
        <a:lstStyle/>
        <a:p>
          <a:r>
            <a:rPr lang="en-US" u="sng"/>
            <a:t>Resiliency </a:t>
          </a:r>
          <a:r>
            <a:rPr lang="en-US"/>
            <a:t>is the ability to adapt effectively and recover from disappointment, difficulty, or crisis. Resilient people are able to handle stress in healthful ways and achieve long-term success in spite of negative circumstances. </a:t>
          </a:r>
        </a:p>
      </dgm:t>
    </dgm:pt>
    <dgm:pt modelId="{A9247D70-D110-45C9-B5D3-BA60B16A54A4}" type="parTrans" cxnId="{8DDA639E-0E41-4BDC-95A7-B85B866E9971}">
      <dgm:prSet/>
      <dgm:spPr/>
      <dgm:t>
        <a:bodyPr/>
        <a:lstStyle/>
        <a:p>
          <a:endParaRPr lang="en-US"/>
        </a:p>
      </dgm:t>
    </dgm:pt>
    <dgm:pt modelId="{98CA54F1-ADA4-4543-8790-2803BEDB1689}" type="sibTrans" cxnId="{8DDA639E-0E41-4BDC-95A7-B85B866E9971}">
      <dgm:prSet/>
      <dgm:spPr/>
      <dgm:t>
        <a:bodyPr/>
        <a:lstStyle/>
        <a:p>
          <a:endParaRPr lang="en-US"/>
        </a:p>
      </dgm:t>
    </dgm:pt>
    <dgm:pt modelId="{B1435EB0-EE89-4FDA-924F-156D423B0C63}">
      <dgm:prSet/>
      <dgm:spPr/>
      <dgm:t>
        <a:bodyPr/>
        <a:lstStyle/>
        <a:p>
          <a:r>
            <a:rPr lang="en-US"/>
            <a:t>Having some of the developmental assets (we have talked about) for example, having support and strong sense of self worth, can help an individual bounce back from setbacks or other difficulties.</a:t>
          </a:r>
        </a:p>
      </dgm:t>
    </dgm:pt>
    <dgm:pt modelId="{B436C451-6815-4673-8C98-3736D3762AB8}" type="parTrans" cxnId="{1F9A3B1A-4B21-45CD-B26F-C28C22D6F74E}">
      <dgm:prSet/>
      <dgm:spPr/>
      <dgm:t>
        <a:bodyPr/>
        <a:lstStyle/>
        <a:p>
          <a:endParaRPr lang="en-US"/>
        </a:p>
      </dgm:t>
    </dgm:pt>
    <dgm:pt modelId="{607BD575-C841-444B-B11A-F70D3DB17008}" type="sibTrans" cxnId="{1F9A3B1A-4B21-45CD-B26F-C28C22D6F74E}">
      <dgm:prSet/>
      <dgm:spPr/>
      <dgm:t>
        <a:bodyPr/>
        <a:lstStyle/>
        <a:p>
          <a:endParaRPr lang="en-US"/>
        </a:p>
      </dgm:t>
    </dgm:pt>
    <dgm:pt modelId="{3B9D5A09-183A-4526-9FCD-5617D25F52A2}">
      <dgm:prSet/>
      <dgm:spPr/>
      <dgm:t>
        <a:bodyPr/>
        <a:lstStyle/>
        <a:p>
          <a:r>
            <a:rPr lang="en-US"/>
            <a:t>2 factors that affect a persons resiliency: external and internal</a:t>
          </a:r>
        </a:p>
      </dgm:t>
    </dgm:pt>
    <dgm:pt modelId="{B98B7BE0-0B5D-4ADE-A003-D433951402E3}" type="parTrans" cxnId="{F8B01A26-5787-4287-84CA-577505C2451F}">
      <dgm:prSet/>
      <dgm:spPr/>
      <dgm:t>
        <a:bodyPr/>
        <a:lstStyle/>
        <a:p>
          <a:endParaRPr lang="en-US"/>
        </a:p>
      </dgm:t>
    </dgm:pt>
    <dgm:pt modelId="{EC9BD4E7-6A2E-4CBF-B765-7C487238406A}" type="sibTrans" cxnId="{F8B01A26-5787-4287-84CA-577505C2451F}">
      <dgm:prSet/>
      <dgm:spPr/>
      <dgm:t>
        <a:bodyPr/>
        <a:lstStyle/>
        <a:p>
          <a:endParaRPr lang="en-US"/>
        </a:p>
      </dgm:t>
    </dgm:pt>
    <dgm:pt modelId="{AABAC3B5-BEDB-4A87-8821-4A0A642382F9}">
      <dgm:prSet/>
      <dgm:spPr/>
      <dgm:t>
        <a:bodyPr/>
        <a:lstStyle/>
        <a:p>
          <a:r>
            <a:rPr lang="en-US" u="sng"/>
            <a:t>External</a:t>
          </a:r>
          <a:r>
            <a:rPr lang="en-US"/>
            <a:t>- include family, friends, school, community, very little control over these factors this is why building MEANINGFUL relationships is so beneficial.</a:t>
          </a:r>
        </a:p>
      </dgm:t>
    </dgm:pt>
    <dgm:pt modelId="{08311554-DB83-455D-99FF-7B40B8238AA3}" type="parTrans" cxnId="{8E70CD1E-BFA7-4433-B85C-DEB88DBE9DC6}">
      <dgm:prSet/>
      <dgm:spPr/>
      <dgm:t>
        <a:bodyPr/>
        <a:lstStyle/>
        <a:p>
          <a:endParaRPr lang="en-US"/>
        </a:p>
      </dgm:t>
    </dgm:pt>
    <dgm:pt modelId="{DFF2AFC6-8D66-412D-9847-C5FB1EB366B3}" type="sibTrans" cxnId="{8E70CD1E-BFA7-4433-B85C-DEB88DBE9DC6}">
      <dgm:prSet/>
      <dgm:spPr/>
      <dgm:t>
        <a:bodyPr/>
        <a:lstStyle/>
        <a:p>
          <a:endParaRPr lang="en-US"/>
        </a:p>
      </dgm:t>
    </dgm:pt>
    <dgm:pt modelId="{32BCB55F-B930-4939-8DCD-04657512D31E}">
      <dgm:prSet/>
      <dgm:spPr/>
      <dgm:t>
        <a:bodyPr/>
        <a:lstStyle/>
        <a:p>
          <a:r>
            <a:rPr lang="en-US" u="sng"/>
            <a:t>Internal</a:t>
          </a:r>
          <a:r>
            <a:rPr lang="en-US"/>
            <a:t>- These are the factors you to have control over. Your attitude, outlook, positive values, commitment to learning, how you react to social interaction and situations. </a:t>
          </a:r>
        </a:p>
      </dgm:t>
    </dgm:pt>
    <dgm:pt modelId="{CFE1F80D-3E91-4A8F-9EFE-607432B9DB5B}" type="parTrans" cxnId="{A2DA943F-F14D-43E3-B920-D21D4E147EBB}">
      <dgm:prSet/>
      <dgm:spPr/>
      <dgm:t>
        <a:bodyPr/>
        <a:lstStyle/>
        <a:p>
          <a:endParaRPr lang="en-US"/>
        </a:p>
      </dgm:t>
    </dgm:pt>
    <dgm:pt modelId="{D4D7686E-3756-4CB7-816D-9314BF1050E9}" type="sibTrans" cxnId="{A2DA943F-F14D-43E3-B920-D21D4E147EBB}">
      <dgm:prSet/>
      <dgm:spPr/>
      <dgm:t>
        <a:bodyPr/>
        <a:lstStyle/>
        <a:p>
          <a:endParaRPr lang="en-US"/>
        </a:p>
      </dgm:t>
    </dgm:pt>
    <dgm:pt modelId="{4A991C2F-589E-4C21-B95E-86E60E505D03}" type="pres">
      <dgm:prSet presAssocID="{B1E4E41E-4E8E-49CB-8F25-A8D50E9FDB25}" presName="linear" presStyleCnt="0">
        <dgm:presLayoutVars>
          <dgm:animLvl val="lvl"/>
          <dgm:resizeHandles val="exact"/>
        </dgm:presLayoutVars>
      </dgm:prSet>
      <dgm:spPr/>
    </dgm:pt>
    <dgm:pt modelId="{08BC7DFB-6855-43AE-8440-1D6FFD05E426}" type="pres">
      <dgm:prSet presAssocID="{CB4DC3B8-4FBB-43F1-AA3A-EDEF82C8E875}" presName="parentText" presStyleLbl="node1" presStyleIdx="0" presStyleCnt="5">
        <dgm:presLayoutVars>
          <dgm:chMax val="0"/>
          <dgm:bulletEnabled val="1"/>
        </dgm:presLayoutVars>
      </dgm:prSet>
      <dgm:spPr/>
    </dgm:pt>
    <dgm:pt modelId="{B2F74157-50C3-42F5-BAA1-36D6A3D97A8C}" type="pres">
      <dgm:prSet presAssocID="{98CA54F1-ADA4-4543-8790-2803BEDB1689}" presName="spacer" presStyleCnt="0"/>
      <dgm:spPr/>
    </dgm:pt>
    <dgm:pt modelId="{AD53F4CC-9BE4-4511-9651-760ABE52EE83}" type="pres">
      <dgm:prSet presAssocID="{B1435EB0-EE89-4FDA-924F-156D423B0C63}" presName="parentText" presStyleLbl="node1" presStyleIdx="1" presStyleCnt="5">
        <dgm:presLayoutVars>
          <dgm:chMax val="0"/>
          <dgm:bulletEnabled val="1"/>
        </dgm:presLayoutVars>
      </dgm:prSet>
      <dgm:spPr/>
    </dgm:pt>
    <dgm:pt modelId="{E66F4B16-8414-485E-8472-FE80F2EF3D86}" type="pres">
      <dgm:prSet presAssocID="{607BD575-C841-444B-B11A-F70D3DB17008}" presName="spacer" presStyleCnt="0"/>
      <dgm:spPr/>
    </dgm:pt>
    <dgm:pt modelId="{17582CAE-3C68-4569-B94D-6C452F2ED9E4}" type="pres">
      <dgm:prSet presAssocID="{3B9D5A09-183A-4526-9FCD-5617D25F52A2}" presName="parentText" presStyleLbl="node1" presStyleIdx="2" presStyleCnt="5">
        <dgm:presLayoutVars>
          <dgm:chMax val="0"/>
          <dgm:bulletEnabled val="1"/>
        </dgm:presLayoutVars>
      </dgm:prSet>
      <dgm:spPr/>
    </dgm:pt>
    <dgm:pt modelId="{995C8CDD-132B-4C23-AF44-5B59ED5F246A}" type="pres">
      <dgm:prSet presAssocID="{EC9BD4E7-6A2E-4CBF-B765-7C487238406A}" presName="spacer" presStyleCnt="0"/>
      <dgm:spPr/>
    </dgm:pt>
    <dgm:pt modelId="{CFF9EB57-37C3-45AF-AC5D-159E1029D62E}" type="pres">
      <dgm:prSet presAssocID="{AABAC3B5-BEDB-4A87-8821-4A0A642382F9}" presName="parentText" presStyleLbl="node1" presStyleIdx="3" presStyleCnt="5">
        <dgm:presLayoutVars>
          <dgm:chMax val="0"/>
          <dgm:bulletEnabled val="1"/>
        </dgm:presLayoutVars>
      </dgm:prSet>
      <dgm:spPr/>
    </dgm:pt>
    <dgm:pt modelId="{87C5709E-E847-49C7-BE4D-B154DC8AA6E5}" type="pres">
      <dgm:prSet presAssocID="{DFF2AFC6-8D66-412D-9847-C5FB1EB366B3}" presName="spacer" presStyleCnt="0"/>
      <dgm:spPr/>
    </dgm:pt>
    <dgm:pt modelId="{843A249B-C36E-48B5-814E-C390136B88FA}" type="pres">
      <dgm:prSet presAssocID="{32BCB55F-B930-4939-8DCD-04657512D31E}" presName="parentText" presStyleLbl="node1" presStyleIdx="4" presStyleCnt="5">
        <dgm:presLayoutVars>
          <dgm:chMax val="0"/>
          <dgm:bulletEnabled val="1"/>
        </dgm:presLayoutVars>
      </dgm:prSet>
      <dgm:spPr/>
    </dgm:pt>
  </dgm:ptLst>
  <dgm:cxnLst>
    <dgm:cxn modelId="{1F9A3B1A-4B21-45CD-B26F-C28C22D6F74E}" srcId="{B1E4E41E-4E8E-49CB-8F25-A8D50E9FDB25}" destId="{B1435EB0-EE89-4FDA-924F-156D423B0C63}" srcOrd="1" destOrd="0" parTransId="{B436C451-6815-4673-8C98-3736D3762AB8}" sibTransId="{607BD575-C841-444B-B11A-F70D3DB17008}"/>
    <dgm:cxn modelId="{8E70CD1E-BFA7-4433-B85C-DEB88DBE9DC6}" srcId="{B1E4E41E-4E8E-49CB-8F25-A8D50E9FDB25}" destId="{AABAC3B5-BEDB-4A87-8821-4A0A642382F9}" srcOrd="3" destOrd="0" parTransId="{08311554-DB83-455D-99FF-7B40B8238AA3}" sibTransId="{DFF2AFC6-8D66-412D-9847-C5FB1EB366B3}"/>
    <dgm:cxn modelId="{F8B01A26-5787-4287-84CA-577505C2451F}" srcId="{B1E4E41E-4E8E-49CB-8F25-A8D50E9FDB25}" destId="{3B9D5A09-183A-4526-9FCD-5617D25F52A2}" srcOrd="2" destOrd="0" parTransId="{B98B7BE0-0B5D-4ADE-A003-D433951402E3}" sibTransId="{EC9BD4E7-6A2E-4CBF-B765-7C487238406A}"/>
    <dgm:cxn modelId="{CCAFFE2F-6168-4573-8C5B-138B55E21B4A}" type="presOf" srcId="{CB4DC3B8-4FBB-43F1-AA3A-EDEF82C8E875}" destId="{08BC7DFB-6855-43AE-8440-1D6FFD05E426}" srcOrd="0" destOrd="0" presId="urn:microsoft.com/office/officeart/2005/8/layout/vList2"/>
    <dgm:cxn modelId="{404F4839-85F9-41A5-9E39-9D3DA67405B2}" type="presOf" srcId="{B1435EB0-EE89-4FDA-924F-156D423B0C63}" destId="{AD53F4CC-9BE4-4511-9651-760ABE52EE83}" srcOrd="0" destOrd="0" presId="urn:microsoft.com/office/officeart/2005/8/layout/vList2"/>
    <dgm:cxn modelId="{A2DA943F-F14D-43E3-B920-D21D4E147EBB}" srcId="{B1E4E41E-4E8E-49CB-8F25-A8D50E9FDB25}" destId="{32BCB55F-B930-4939-8DCD-04657512D31E}" srcOrd="4" destOrd="0" parTransId="{CFE1F80D-3E91-4A8F-9EFE-607432B9DB5B}" sibTransId="{D4D7686E-3756-4CB7-816D-9314BF1050E9}"/>
    <dgm:cxn modelId="{6EC38049-B3BE-42A4-9EF8-D18D6A62C024}" type="presOf" srcId="{3B9D5A09-183A-4526-9FCD-5617D25F52A2}" destId="{17582CAE-3C68-4569-B94D-6C452F2ED9E4}" srcOrd="0" destOrd="0" presId="urn:microsoft.com/office/officeart/2005/8/layout/vList2"/>
    <dgm:cxn modelId="{E30CD16A-838F-4F21-8FD0-5B8AF5B38B45}" type="presOf" srcId="{32BCB55F-B930-4939-8DCD-04657512D31E}" destId="{843A249B-C36E-48B5-814E-C390136B88FA}" srcOrd="0" destOrd="0" presId="urn:microsoft.com/office/officeart/2005/8/layout/vList2"/>
    <dgm:cxn modelId="{8DDA639E-0E41-4BDC-95A7-B85B866E9971}" srcId="{B1E4E41E-4E8E-49CB-8F25-A8D50E9FDB25}" destId="{CB4DC3B8-4FBB-43F1-AA3A-EDEF82C8E875}" srcOrd="0" destOrd="0" parTransId="{A9247D70-D110-45C9-B5D3-BA60B16A54A4}" sibTransId="{98CA54F1-ADA4-4543-8790-2803BEDB1689}"/>
    <dgm:cxn modelId="{521CA8D2-E386-4B16-A8C9-E2AA6DB58830}" type="presOf" srcId="{AABAC3B5-BEDB-4A87-8821-4A0A642382F9}" destId="{CFF9EB57-37C3-45AF-AC5D-159E1029D62E}" srcOrd="0" destOrd="0" presId="urn:microsoft.com/office/officeart/2005/8/layout/vList2"/>
    <dgm:cxn modelId="{DAC7D2DD-F85F-4844-AD72-F20640D81C73}" type="presOf" srcId="{B1E4E41E-4E8E-49CB-8F25-A8D50E9FDB25}" destId="{4A991C2F-589E-4C21-B95E-86E60E505D03}" srcOrd="0" destOrd="0" presId="urn:microsoft.com/office/officeart/2005/8/layout/vList2"/>
    <dgm:cxn modelId="{98B1E12D-BD3A-4AAB-8705-F5ACD877BCE0}" type="presParOf" srcId="{4A991C2F-589E-4C21-B95E-86E60E505D03}" destId="{08BC7DFB-6855-43AE-8440-1D6FFD05E426}" srcOrd="0" destOrd="0" presId="urn:microsoft.com/office/officeart/2005/8/layout/vList2"/>
    <dgm:cxn modelId="{9C7C8A90-97B4-4B89-8E2D-764EB0D6ED1C}" type="presParOf" srcId="{4A991C2F-589E-4C21-B95E-86E60E505D03}" destId="{B2F74157-50C3-42F5-BAA1-36D6A3D97A8C}" srcOrd="1" destOrd="0" presId="urn:microsoft.com/office/officeart/2005/8/layout/vList2"/>
    <dgm:cxn modelId="{AE9DC210-CE72-4069-B4E8-CFE6CB6C4814}" type="presParOf" srcId="{4A991C2F-589E-4C21-B95E-86E60E505D03}" destId="{AD53F4CC-9BE4-4511-9651-760ABE52EE83}" srcOrd="2" destOrd="0" presId="urn:microsoft.com/office/officeart/2005/8/layout/vList2"/>
    <dgm:cxn modelId="{88289E4E-32BD-49C8-BFDD-E6578648DD94}" type="presParOf" srcId="{4A991C2F-589E-4C21-B95E-86E60E505D03}" destId="{E66F4B16-8414-485E-8472-FE80F2EF3D86}" srcOrd="3" destOrd="0" presId="urn:microsoft.com/office/officeart/2005/8/layout/vList2"/>
    <dgm:cxn modelId="{AD64987B-B13A-4491-A5D3-FA7D919BBE3C}" type="presParOf" srcId="{4A991C2F-589E-4C21-B95E-86E60E505D03}" destId="{17582CAE-3C68-4569-B94D-6C452F2ED9E4}" srcOrd="4" destOrd="0" presId="urn:microsoft.com/office/officeart/2005/8/layout/vList2"/>
    <dgm:cxn modelId="{A51679BC-69AA-40D5-B037-997F1FFD5412}" type="presParOf" srcId="{4A991C2F-589E-4C21-B95E-86E60E505D03}" destId="{995C8CDD-132B-4C23-AF44-5B59ED5F246A}" srcOrd="5" destOrd="0" presId="urn:microsoft.com/office/officeart/2005/8/layout/vList2"/>
    <dgm:cxn modelId="{B82EEE6E-E8BD-4F83-930F-D226416B5DAA}" type="presParOf" srcId="{4A991C2F-589E-4C21-B95E-86E60E505D03}" destId="{CFF9EB57-37C3-45AF-AC5D-159E1029D62E}" srcOrd="6" destOrd="0" presId="urn:microsoft.com/office/officeart/2005/8/layout/vList2"/>
    <dgm:cxn modelId="{E02B1851-5C58-4DED-8AB0-7B01ABF70899}" type="presParOf" srcId="{4A991C2F-589E-4C21-B95E-86E60E505D03}" destId="{87C5709E-E847-49C7-BE4D-B154DC8AA6E5}" srcOrd="7" destOrd="0" presId="urn:microsoft.com/office/officeart/2005/8/layout/vList2"/>
    <dgm:cxn modelId="{43AFAFB6-F469-441B-989C-C3454AB47A41}" type="presParOf" srcId="{4A991C2F-589E-4C21-B95E-86E60E505D03}" destId="{843A249B-C36E-48B5-814E-C390136B88F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BC7DFB-6855-43AE-8440-1D6FFD05E426}">
      <dsp:nvSpPr>
        <dsp:cNvPr id="0" name=""/>
        <dsp:cNvSpPr/>
      </dsp:nvSpPr>
      <dsp:spPr>
        <a:xfrm>
          <a:off x="0" y="25686"/>
          <a:ext cx="9604375" cy="61776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u="sng" kern="1200"/>
            <a:t>Resiliency </a:t>
          </a:r>
          <a:r>
            <a:rPr lang="en-US" sz="1600" kern="1200"/>
            <a:t>is the ability to adapt effectively and recover from disappointment, difficulty, or crisis. Resilient people are able to handle stress in healthful ways and achieve long-term success in spite of negative circumstances. </a:t>
          </a:r>
        </a:p>
      </dsp:txBody>
      <dsp:txXfrm>
        <a:off x="30157" y="55843"/>
        <a:ext cx="9544061" cy="557446"/>
      </dsp:txXfrm>
    </dsp:sp>
    <dsp:sp modelId="{AD53F4CC-9BE4-4511-9651-760ABE52EE83}">
      <dsp:nvSpPr>
        <dsp:cNvPr id="0" name=""/>
        <dsp:cNvSpPr/>
      </dsp:nvSpPr>
      <dsp:spPr>
        <a:xfrm>
          <a:off x="0" y="689527"/>
          <a:ext cx="9604375" cy="617760"/>
        </a:xfrm>
        <a:prstGeom prst="roundRect">
          <a:avLst/>
        </a:prstGeom>
        <a:gradFill rotWithShape="0">
          <a:gsLst>
            <a:gs pos="0">
              <a:schemeClr val="accent2">
                <a:hueOff val="-848244"/>
                <a:satOff val="2796"/>
                <a:lumOff val="2990"/>
                <a:alphaOff val="0"/>
                <a:tint val="98000"/>
                <a:satMod val="110000"/>
                <a:lumMod val="104000"/>
              </a:schemeClr>
            </a:gs>
            <a:gs pos="69000">
              <a:schemeClr val="accent2">
                <a:hueOff val="-848244"/>
                <a:satOff val="2796"/>
                <a:lumOff val="2990"/>
                <a:alphaOff val="0"/>
                <a:shade val="88000"/>
                <a:satMod val="130000"/>
                <a:lumMod val="92000"/>
              </a:schemeClr>
            </a:gs>
            <a:gs pos="100000">
              <a:schemeClr val="accent2">
                <a:hueOff val="-848244"/>
                <a:satOff val="2796"/>
                <a:lumOff val="299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Having some of the developmental assets (we have talked about) for example, having support and strong sense of self worth, can help an individual bounce back from setbacks or other difficulties.</a:t>
          </a:r>
        </a:p>
      </dsp:txBody>
      <dsp:txXfrm>
        <a:off x="30157" y="719684"/>
        <a:ext cx="9544061" cy="557446"/>
      </dsp:txXfrm>
    </dsp:sp>
    <dsp:sp modelId="{17582CAE-3C68-4569-B94D-6C452F2ED9E4}">
      <dsp:nvSpPr>
        <dsp:cNvPr id="0" name=""/>
        <dsp:cNvSpPr/>
      </dsp:nvSpPr>
      <dsp:spPr>
        <a:xfrm>
          <a:off x="0" y="1353367"/>
          <a:ext cx="9604375" cy="617760"/>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2 factors that affect a persons resiliency: external and internal</a:t>
          </a:r>
        </a:p>
      </dsp:txBody>
      <dsp:txXfrm>
        <a:off x="30157" y="1383524"/>
        <a:ext cx="9544061" cy="557446"/>
      </dsp:txXfrm>
    </dsp:sp>
    <dsp:sp modelId="{CFF9EB57-37C3-45AF-AC5D-159E1029D62E}">
      <dsp:nvSpPr>
        <dsp:cNvPr id="0" name=""/>
        <dsp:cNvSpPr/>
      </dsp:nvSpPr>
      <dsp:spPr>
        <a:xfrm>
          <a:off x="0" y="2017207"/>
          <a:ext cx="9604375" cy="617760"/>
        </a:xfrm>
        <a:prstGeom prst="roundRect">
          <a:avLst/>
        </a:prstGeom>
        <a:gradFill rotWithShape="0">
          <a:gsLst>
            <a:gs pos="0">
              <a:schemeClr val="accent2">
                <a:hueOff val="-2544732"/>
                <a:satOff val="8389"/>
                <a:lumOff val="8971"/>
                <a:alphaOff val="0"/>
                <a:tint val="98000"/>
                <a:satMod val="110000"/>
                <a:lumMod val="104000"/>
              </a:schemeClr>
            </a:gs>
            <a:gs pos="69000">
              <a:schemeClr val="accent2">
                <a:hueOff val="-2544732"/>
                <a:satOff val="8389"/>
                <a:lumOff val="8971"/>
                <a:alphaOff val="0"/>
                <a:shade val="88000"/>
                <a:satMod val="130000"/>
                <a:lumMod val="92000"/>
              </a:schemeClr>
            </a:gs>
            <a:gs pos="100000">
              <a:schemeClr val="accent2">
                <a:hueOff val="-2544732"/>
                <a:satOff val="8389"/>
                <a:lumOff val="897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u="sng" kern="1200"/>
            <a:t>External</a:t>
          </a:r>
          <a:r>
            <a:rPr lang="en-US" sz="1600" kern="1200"/>
            <a:t>- include family, friends, school, community, very little control over these factors this is why building MEANINGFUL relationships is so beneficial.</a:t>
          </a:r>
        </a:p>
      </dsp:txBody>
      <dsp:txXfrm>
        <a:off x="30157" y="2047364"/>
        <a:ext cx="9544061" cy="557446"/>
      </dsp:txXfrm>
    </dsp:sp>
    <dsp:sp modelId="{843A249B-C36E-48B5-814E-C390136B88FA}">
      <dsp:nvSpPr>
        <dsp:cNvPr id="0" name=""/>
        <dsp:cNvSpPr/>
      </dsp:nvSpPr>
      <dsp:spPr>
        <a:xfrm>
          <a:off x="0" y="2681047"/>
          <a:ext cx="9604375" cy="61776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u="sng" kern="1200"/>
            <a:t>Internal</a:t>
          </a:r>
          <a:r>
            <a:rPr lang="en-US" sz="1600" kern="1200"/>
            <a:t>- These are the factors you to have control over. Your attitude, outlook, positive values, commitment to learning, how you react to social interaction and situations. </a:t>
          </a:r>
        </a:p>
      </dsp:txBody>
      <dsp:txXfrm>
        <a:off x="30157" y="2711204"/>
        <a:ext cx="9544061" cy="5574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E81C7F-FE35-4072-94CE-AD3C22EBEEFA}" type="datetimeFigureOut">
              <a:rPr lang="en-US" smtClean="0"/>
              <a:t>9/15/2020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819093E-1FAC-4118-89FE-F508B6B490E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965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81C7F-FE35-4072-94CE-AD3C22EBEEFA}"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9093E-1FAC-4118-89FE-F508B6B490E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595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81C7F-FE35-4072-94CE-AD3C22EBEEFA}"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9093E-1FAC-4118-89FE-F508B6B490E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803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81C7F-FE35-4072-94CE-AD3C22EBEEFA}"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9093E-1FAC-4118-89FE-F508B6B490E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373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81C7F-FE35-4072-94CE-AD3C22EBEEFA}"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9093E-1FAC-4118-89FE-F508B6B490E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246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E81C7F-FE35-4072-94CE-AD3C22EBEEFA}"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9093E-1FAC-4118-89FE-F508B6B490E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3978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E81C7F-FE35-4072-94CE-AD3C22EBEEFA}" type="datetimeFigureOut">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19093E-1FAC-4118-89FE-F508B6B490E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57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E81C7F-FE35-4072-94CE-AD3C22EBEEFA}" type="datetimeFigureOut">
              <a:rPr lang="en-US" smtClean="0"/>
              <a:t>9/15/2020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19093E-1FAC-4118-89FE-F508B6B490E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973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81C7F-FE35-4072-94CE-AD3C22EBEEFA}" type="datetimeFigureOut">
              <a:rPr lang="en-US" smtClean="0"/>
              <a:t>9/15/2020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19093E-1FAC-4118-89FE-F508B6B490EC}" type="slidenum">
              <a:rPr lang="en-US" smtClean="0"/>
              <a:t>‹#›</a:t>
            </a:fld>
            <a:endParaRPr lang="en-US"/>
          </a:p>
        </p:txBody>
      </p:sp>
    </p:spTree>
    <p:extLst>
      <p:ext uri="{BB962C8B-B14F-4D97-AF65-F5344CB8AC3E}">
        <p14:creationId xmlns:p14="http://schemas.microsoft.com/office/powerpoint/2010/main" val="338474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E81C7F-FE35-4072-94CE-AD3C22EBEEFA}"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9093E-1FAC-4118-89FE-F508B6B490E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197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3E81C7F-FE35-4072-94CE-AD3C22EBEEFA}" type="datetimeFigureOut">
              <a:rPr lang="en-US" smtClean="0"/>
              <a:t>9/15/2020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819093E-1FAC-4118-89FE-F508B6B490E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0616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3E81C7F-FE35-4072-94CE-AD3C22EBEEFA}" type="datetimeFigureOut">
              <a:rPr lang="en-US" smtClean="0"/>
              <a:t>9/15/2020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819093E-1FAC-4118-89FE-F508B6B490E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6978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jpg"/><Relationship Id="rId1" Type="http://schemas.openxmlformats.org/officeDocument/2006/relationships/slideLayout" Target="../slideLayouts/slideLayout9.xml"/><Relationship Id="rId4" Type="http://schemas.openxmlformats.org/officeDocument/2006/relationships/hyperlink" Target="https://www.idahosuicideprevention.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TextBox 4"/>
          <p:cNvSpPr txBox="1"/>
          <p:nvPr/>
        </p:nvSpPr>
        <p:spPr>
          <a:xfrm>
            <a:off x="6746628" y="1783959"/>
            <a:ext cx="4645250" cy="2889114"/>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6000">
                <a:latin typeface="+mj-lt"/>
                <a:ea typeface="+mj-ea"/>
                <a:cs typeface="+mj-cs"/>
              </a:rPr>
              <a:t>Managing Stress and Anxiety</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9558" r="21807" b="-1"/>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87153633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1" y="803325"/>
            <a:ext cx="5314536" cy="1325563"/>
          </a:xfrm>
        </p:spPr>
        <p:txBody>
          <a:bodyPr vert="horz" lIns="91440" tIns="45720" rIns="91440" bIns="45720" rtlCol="0" anchor="ctr">
            <a:normAutofit/>
          </a:bodyPr>
          <a:lstStyle/>
          <a:p>
            <a:r>
              <a:rPr lang="en-US" b="1" dirty="0"/>
              <a:t>Stress and Your Health</a:t>
            </a:r>
            <a:endParaRPr lang="en-US" b="1"/>
          </a:p>
        </p:txBody>
      </p:sp>
      <p:sp>
        <p:nvSpPr>
          <p:cNvPr id="5" name="TextBox 4"/>
          <p:cNvSpPr txBox="1"/>
          <p:nvPr/>
        </p:nvSpPr>
        <p:spPr>
          <a:xfrm>
            <a:off x="762000" y="2279018"/>
            <a:ext cx="5314543" cy="3375920"/>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300" b="1"/>
              <a:t>Physical Effects</a:t>
            </a:r>
          </a:p>
          <a:p>
            <a:pPr marL="342900" indent="-228600">
              <a:lnSpc>
                <a:spcPct val="90000"/>
              </a:lnSpc>
              <a:spcAft>
                <a:spcPts val="600"/>
              </a:spcAft>
              <a:buFont typeface="Arial" panose="020B0604020202020204" pitchFamily="34" charset="0"/>
              <a:buChar char="•"/>
            </a:pPr>
            <a:r>
              <a:rPr lang="en-US" sz="1300" b="1"/>
              <a:t>Headache</a:t>
            </a:r>
            <a:r>
              <a:rPr lang="en-US" sz="1300"/>
              <a:t>- most common 70% will have one at least once</a:t>
            </a:r>
          </a:p>
          <a:p>
            <a:pPr marL="342900" indent="-228600">
              <a:lnSpc>
                <a:spcPct val="90000"/>
              </a:lnSpc>
              <a:spcAft>
                <a:spcPts val="600"/>
              </a:spcAft>
              <a:buFont typeface="Arial" panose="020B0604020202020204" pitchFamily="34" charset="0"/>
              <a:buChar char="•"/>
            </a:pPr>
            <a:r>
              <a:rPr lang="en-US" sz="1300" b="1"/>
              <a:t>Asthma</a:t>
            </a:r>
            <a:r>
              <a:rPr lang="en-US" sz="1300"/>
              <a:t>-breathing becomes difficult</a:t>
            </a:r>
          </a:p>
          <a:p>
            <a:pPr marL="342900" indent="-228600">
              <a:lnSpc>
                <a:spcPct val="90000"/>
              </a:lnSpc>
              <a:spcAft>
                <a:spcPts val="600"/>
              </a:spcAft>
              <a:buFont typeface="Arial" panose="020B0604020202020204" pitchFamily="34" charset="0"/>
              <a:buChar char="•"/>
            </a:pPr>
            <a:r>
              <a:rPr lang="en-US" sz="1300" b="1"/>
              <a:t>High blood pressure</a:t>
            </a:r>
            <a:r>
              <a:rPr lang="en-US" sz="1300"/>
              <a:t>-high levels of cholesterol that can block arteries</a:t>
            </a:r>
          </a:p>
          <a:p>
            <a:pPr marL="342900" indent="-228600">
              <a:lnSpc>
                <a:spcPct val="90000"/>
              </a:lnSpc>
              <a:spcAft>
                <a:spcPts val="600"/>
              </a:spcAft>
              <a:buFont typeface="Arial" panose="020B0604020202020204" pitchFamily="34" charset="0"/>
              <a:buChar char="•"/>
            </a:pPr>
            <a:r>
              <a:rPr lang="en-US" sz="1300" b="1"/>
              <a:t>weakened immune system- </a:t>
            </a:r>
            <a:r>
              <a:rPr lang="en-US" sz="1300"/>
              <a:t>more prone to colds, and flu’s </a:t>
            </a:r>
          </a:p>
          <a:p>
            <a:pPr indent="-228600">
              <a:lnSpc>
                <a:spcPct val="90000"/>
              </a:lnSpc>
              <a:spcAft>
                <a:spcPts val="600"/>
              </a:spcAft>
              <a:buFont typeface="Arial" panose="020B0604020202020204" pitchFamily="34" charset="0"/>
              <a:buChar char="•"/>
            </a:pPr>
            <a:r>
              <a:rPr lang="en-US" sz="1300" b="1"/>
              <a:t>Mental/Emotional and Social Effects</a:t>
            </a:r>
          </a:p>
          <a:p>
            <a:pPr indent="-228600">
              <a:lnSpc>
                <a:spcPct val="90000"/>
              </a:lnSpc>
              <a:spcAft>
                <a:spcPts val="600"/>
              </a:spcAft>
              <a:buFont typeface="Arial" panose="020B0604020202020204" pitchFamily="34" charset="0"/>
              <a:buChar char="•"/>
            </a:pPr>
            <a:r>
              <a:rPr lang="en-US" sz="1300"/>
              <a:t>It can interfere with daily activities and relationships</a:t>
            </a:r>
          </a:p>
          <a:p>
            <a:pPr marL="742950" lvl="1" indent="-228600">
              <a:lnSpc>
                <a:spcPct val="90000"/>
              </a:lnSpc>
              <a:spcAft>
                <a:spcPts val="600"/>
              </a:spcAft>
              <a:buFont typeface="Arial" panose="020B0604020202020204" pitchFamily="34" charset="0"/>
              <a:buChar char="•"/>
            </a:pPr>
            <a:r>
              <a:rPr lang="en-US" sz="1300" b="1"/>
              <a:t>Difficulty concentrating</a:t>
            </a:r>
            <a:r>
              <a:rPr lang="en-US" sz="1300"/>
              <a:t> or hard time focusing- this can lead to negative self talk and distorted belief that failure is inevitable.</a:t>
            </a:r>
          </a:p>
          <a:p>
            <a:pPr marL="742950" lvl="1" indent="-228600">
              <a:lnSpc>
                <a:spcPct val="90000"/>
              </a:lnSpc>
              <a:spcAft>
                <a:spcPts val="600"/>
              </a:spcAft>
              <a:buFont typeface="Arial" panose="020B0604020202020204" pitchFamily="34" charset="0"/>
              <a:buChar char="•"/>
            </a:pPr>
            <a:r>
              <a:rPr lang="en-US" sz="1300" b="1"/>
              <a:t>Mood swings</a:t>
            </a:r>
            <a:r>
              <a:rPr lang="en-US" sz="1300"/>
              <a:t>-Happy one moment, sad or angry the next</a:t>
            </a:r>
          </a:p>
          <a:p>
            <a:pPr marL="742950" lvl="1" indent="-228600">
              <a:lnSpc>
                <a:spcPct val="90000"/>
              </a:lnSpc>
              <a:spcAft>
                <a:spcPts val="600"/>
              </a:spcAft>
              <a:buFont typeface="Arial" panose="020B0604020202020204" pitchFamily="34" charset="0"/>
              <a:buChar char="•"/>
            </a:pPr>
            <a:r>
              <a:rPr lang="en-US" sz="1300" b="1"/>
              <a:t>Risks of substance abuse</a:t>
            </a:r>
            <a:r>
              <a:rPr lang="en-US" sz="1300"/>
              <a:t>.  Many people give stress as the reason they started drinking or smoking.  However, use of these substances actually increases stress.</a:t>
            </a:r>
          </a:p>
          <a:p>
            <a:pPr indent="-228600">
              <a:lnSpc>
                <a:spcPct val="90000"/>
              </a:lnSpc>
              <a:spcAft>
                <a:spcPts val="600"/>
              </a:spcAft>
              <a:buFont typeface="Arial" panose="020B0604020202020204" pitchFamily="34" charset="0"/>
              <a:buChar char="•"/>
            </a:pPr>
            <a:endParaRPr lang="en-US" sz="130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3766" b="-2"/>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91412074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Identifying Personal Causes of Stress</a:t>
            </a:r>
          </a:p>
        </p:txBody>
      </p:sp>
      <p:sp>
        <p:nvSpPr>
          <p:cNvPr id="3" name="TextBox 2"/>
          <p:cNvSpPr txBox="1"/>
          <p:nvPr/>
        </p:nvSpPr>
        <p:spPr>
          <a:xfrm>
            <a:off x="1153510" y="1690688"/>
            <a:ext cx="10200290" cy="584775"/>
          </a:xfrm>
          <a:prstGeom prst="rect">
            <a:avLst/>
          </a:prstGeom>
          <a:noFill/>
        </p:spPr>
        <p:txBody>
          <a:bodyPr wrap="square" rtlCol="0">
            <a:spAutoFit/>
          </a:bodyPr>
          <a:lstStyle/>
          <a:p>
            <a:pPr algn="ctr"/>
            <a:r>
              <a:rPr lang="en-US" sz="3200" dirty="0">
                <a:solidFill>
                  <a:schemeClr val="accent1">
                    <a:lumMod val="75000"/>
                  </a:schemeClr>
                </a:solidFill>
              </a:rPr>
              <a:t>Look around you, What causes you stress?</a:t>
            </a:r>
          </a:p>
        </p:txBody>
      </p:sp>
      <p:sp>
        <p:nvSpPr>
          <p:cNvPr id="4" name="TextBox 3"/>
          <p:cNvSpPr txBox="1"/>
          <p:nvPr/>
        </p:nvSpPr>
        <p:spPr>
          <a:xfrm>
            <a:off x="1153510" y="2648607"/>
            <a:ext cx="5294587" cy="3970318"/>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t>Life Events- graduation, drivers license, moving, marriage, birth…..</a:t>
            </a:r>
          </a:p>
          <a:p>
            <a:pPr marL="285750" indent="-285750">
              <a:buFont typeface="Wingdings" panose="05000000000000000000" pitchFamily="2" charset="2"/>
              <a:buChar char="Ø"/>
            </a:pPr>
            <a:r>
              <a:rPr lang="en-US" sz="2800" dirty="0"/>
              <a:t>Physical Stressors- pollution, excessive noise, physical injury, lack of rest….</a:t>
            </a:r>
          </a:p>
          <a:p>
            <a:pPr marL="285750" indent="-285750">
              <a:buFont typeface="Wingdings" panose="05000000000000000000" pitchFamily="2" charset="2"/>
              <a:buChar char="Ø"/>
            </a:pPr>
            <a:r>
              <a:rPr lang="en-US" sz="2800" dirty="0"/>
              <a:t>Daily hassles- time pressures, too many responsibilities, deadlines, or conflicts with peers or family.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2855" y="2648495"/>
            <a:ext cx="3657600" cy="3735294"/>
          </a:xfrm>
          <a:prstGeom prst="rect">
            <a:avLst/>
          </a:prstGeom>
        </p:spPr>
      </p:pic>
    </p:spTree>
    <p:extLst>
      <p:ext uri="{BB962C8B-B14F-4D97-AF65-F5344CB8AC3E}">
        <p14:creationId xmlns:p14="http://schemas.microsoft.com/office/powerpoint/2010/main" val="196457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1147" y="365760"/>
            <a:ext cx="7569706" cy="1288238"/>
          </a:xfrm>
        </p:spPr>
        <p:txBody>
          <a:bodyPr vert="horz" lIns="91440" tIns="45720" rIns="91440" bIns="45720" rtlCol="0" anchor="ctr">
            <a:normAutofit/>
          </a:bodyPr>
          <a:lstStyle/>
          <a:p>
            <a:pPr algn="ctr"/>
            <a:r>
              <a:rPr lang="en-US" b="1" kern="1200">
                <a:solidFill>
                  <a:schemeClr val="tx1"/>
                </a:solidFill>
                <a:latin typeface="+mj-lt"/>
                <a:ea typeface="+mj-ea"/>
                <a:cs typeface="+mj-cs"/>
              </a:rPr>
              <a:t>Ways to Manage Stress</a:t>
            </a:r>
          </a:p>
        </p:txBody>
      </p:sp>
      <p:sp>
        <p:nvSpPr>
          <p:cNvPr id="3" name="TextBox 2"/>
          <p:cNvSpPr txBox="1"/>
          <p:nvPr/>
        </p:nvSpPr>
        <p:spPr>
          <a:xfrm>
            <a:off x="2165569" y="1328057"/>
            <a:ext cx="7860863" cy="4653643"/>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400" b="1" dirty="0"/>
              <a:t>Sometimes you can manage stress by changing the way you</a:t>
            </a:r>
            <a:r>
              <a:rPr lang="en-US" sz="2400" b="1" u="sng" dirty="0"/>
              <a:t> perceive </a:t>
            </a:r>
            <a:r>
              <a:rPr lang="en-US" sz="2400" b="1" dirty="0"/>
              <a:t>the stress.  Most likely the stressor won’t change but how you see it, or react to it can make it easier to manage.</a:t>
            </a:r>
          </a:p>
        </p:txBody>
      </p:sp>
      <p:sp>
        <p:nvSpPr>
          <p:cNvPr id="4" name="TextBox 3"/>
          <p:cNvSpPr txBox="1"/>
          <p:nvPr/>
        </p:nvSpPr>
        <p:spPr>
          <a:xfrm>
            <a:off x="2052144" y="2727434"/>
            <a:ext cx="8087711" cy="3954929"/>
          </a:xfrm>
          <a:prstGeom prst="rect">
            <a:avLst/>
          </a:prstGeom>
          <a:noFill/>
        </p:spPr>
        <p:txBody>
          <a:bodyPr wrap="square" rtlCol="0">
            <a:spAutoFit/>
          </a:bodyPr>
          <a:lstStyle/>
          <a:p>
            <a:pPr marL="342900" indent="-342900">
              <a:spcAft>
                <a:spcPts val="600"/>
              </a:spcAft>
              <a:buFont typeface="+mj-lt"/>
              <a:buAutoNum type="arabicPeriod"/>
            </a:pPr>
            <a:r>
              <a:rPr lang="en-US" sz="2400" dirty="0"/>
              <a:t>Plan Ahead</a:t>
            </a:r>
          </a:p>
          <a:p>
            <a:pPr marL="342900" indent="-342900">
              <a:spcAft>
                <a:spcPts val="600"/>
              </a:spcAft>
              <a:buFont typeface="+mj-lt"/>
              <a:buAutoNum type="arabicPeriod"/>
            </a:pPr>
            <a:r>
              <a:rPr lang="en-US" sz="2400" dirty="0"/>
              <a:t>Get Adequate Sleep  (8-10 hours a night)</a:t>
            </a:r>
          </a:p>
          <a:p>
            <a:pPr marL="342900" indent="-342900">
              <a:spcAft>
                <a:spcPts val="600"/>
              </a:spcAft>
              <a:buFont typeface="+mj-lt"/>
              <a:buAutoNum type="arabicPeriod"/>
            </a:pPr>
            <a:r>
              <a:rPr lang="en-US" sz="2400" dirty="0"/>
              <a:t>Get regular activity   (20 min a day, 3 or more days a week)</a:t>
            </a:r>
          </a:p>
          <a:p>
            <a:pPr marL="342900" indent="-342900">
              <a:spcAft>
                <a:spcPts val="600"/>
              </a:spcAft>
              <a:buFont typeface="+mj-lt"/>
              <a:buAutoNum type="arabicPeriod"/>
            </a:pPr>
            <a:r>
              <a:rPr lang="en-US" sz="2400" dirty="0"/>
              <a:t>Eat Nutritious Food  ( well balanced: fruits, grains, vegetables, meats)</a:t>
            </a:r>
          </a:p>
          <a:p>
            <a:pPr marL="1257300" lvl="2" indent="-342900">
              <a:spcAft>
                <a:spcPts val="600"/>
              </a:spcAft>
              <a:buFont typeface="+mj-lt"/>
              <a:buAutoNum type="arabicPeriod"/>
            </a:pPr>
            <a:r>
              <a:rPr lang="en-US" sz="2400" dirty="0"/>
              <a:t>Eat regular meals</a:t>
            </a:r>
          </a:p>
          <a:p>
            <a:pPr marL="1257300" lvl="2" indent="-342900">
              <a:spcAft>
                <a:spcPts val="600"/>
              </a:spcAft>
              <a:buFont typeface="+mj-lt"/>
              <a:buAutoNum type="arabicPeriod"/>
            </a:pPr>
            <a:r>
              <a:rPr lang="en-US" sz="2400" dirty="0"/>
              <a:t>Limit “comfort” foods</a:t>
            </a:r>
          </a:p>
          <a:p>
            <a:pPr marL="1257300" lvl="2" indent="-342900">
              <a:spcAft>
                <a:spcPts val="600"/>
              </a:spcAft>
              <a:buFont typeface="+mj-lt"/>
              <a:buAutoNum type="arabicPeriod"/>
            </a:pPr>
            <a:r>
              <a:rPr lang="en-US" sz="2400" dirty="0"/>
              <a:t>Limit caffeine   (raises blood pressure)</a:t>
            </a:r>
          </a:p>
          <a:p>
            <a:pPr>
              <a:spcAft>
                <a:spcPts val="600"/>
              </a:spcAft>
            </a:pPr>
            <a:r>
              <a:rPr lang="en-US" sz="2400" dirty="0"/>
              <a:t>5.  Avoid Tobacco, Alcohol, and Other Drugs</a:t>
            </a:r>
          </a:p>
        </p:txBody>
      </p:sp>
    </p:spTree>
    <p:extLst>
      <p:ext uri="{BB962C8B-B14F-4D97-AF65-F5344CB8AC3E}">
        <p14:creationId xmlns:p14="http://schemas.microsoft.com/office/powerpoint/2010/main" val="286304554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5194300" y="533400"/>
            <a:ext cx="6470650" cy="1316038"/>
          </a:xfrm>
          <a:prstGeom prst="rect">
            <a:avLst/>
          </a:prstGeom>
          <a:noFill/>
        </p:spPr>
        <p:txBody>
          <a:bodyPr wrap="square" rtlCol="0" anchor="t">
            <a:normAutofit/>
          </a:bodyPr>
          <a:lstStyle/>
          <a:p>
            <a:pPr>
              <a:lnSpc>
                <a:spcPct val="90000"/>
              </a:lnSpc>
              <a:spcAft>
                <a:spcPts val="600"/>
              </a:spcAft>
            </a:pPr>
            <a:r>
              <a:rPr lang="en-US" sz="2400" i="1" u="sng" dirty="0">
                <a:highlight>
                  <a:srgbClr val="FFFF00"/>
                </a:highlight>
              </a:rPr>
              <a:t>Stress Management skills </a:t>
            </a:r>
            <a:r>
              <a:rPr lang="en-US" sz="2400" i="1" dirty="0"/>
              <a:t>are skills that help an individual handle stress in a healthful, effective way, is one of the steps to good mental health.</a:t>
            </a:r>
          </a:p>
        </p:txBody>
      </p:sp>
      <p:sp>
        <p:nvSpPr>
          <p:cNvPr id="4" name="TextBox 3"/>
          <p:cNvSpPr txBox="1"/>
          <p:nvPr/>
        </p:nvSpPr>
        <p:spPr>
          <a:xfrm>
            <a:off x="5194300" y="1931988"/>
            <a:ext cx="6470650" cy="374650"/>
          </a:xfrm>
          <a:prstGeom prst="rect">
            <a:avLst/>
          </a:prstGeom>
          <a:noFill/>
        </p:spPr>
        <p:txBody>
          <a:bodyPr wrap="square" rtlCol="0" anchor="t">
            <a:normAutofit/>
          </a:bodyPr>
          <a:lstStyle/>
          <a:p>
            <a:pPr>
              <a:lnSpc>
                <a:spcPct val="90000"/>
              </a:lnSpc>
              <a:spcAft>
                <a:spcPts val="600"/>
              </a:spcAft>
            </a:pPr>
            <a:r>
              <a:rPr lang="en-US" sz="2000" b="1"/>
              <a:t>5 successful techniques for managing stress are:</a:t>
            </a:r>
          </a:p>
        </p:txBody>
      </p:sp>
      <p:sp>
        <p:nvSpPr>
          <p:cNvPr id="5" name="TextBox 4"/>
          <p:cNvSpPr txBox="1"/>
          <p:nvPr/>
        </p:nvSpPr>
        <p:spPr>
          <a:xfrm>
            <a:off x="5194300" y="2389188"/>
            <a:ext cx="6470650" cy="3943350"/>
          </a:xfrm>
          <a:prstGeom prst="rect">
            <a:avLst/>
          </a:prstGeom>
          <a:noFill/>
        </p:spPr>
        <p:txBody>
          <a:bodyPr wrap="square" rtlCol="0" anchor="t">
            <a:normAutofit/>
          </a:bodyPr>
          <a:lstStyle/>
          <a:p>
            <a:pPr marL="342900" indent="-342900">
              <a:lnSpc>
                <a:spcPct val="90000"/>
              </a:lnSpc>
              <a:spcAft>
                <a:spcPts val="600"/>
              </a:spcAft>
              <a:buFont typeface="+mj-lt"/>
              <a:buAutoNum type="arabicPeriod"/>
            </a:pPr>
            <a:r>
              <a:rPr lang="en-US" sz="2400" b="1" dirty="0"/>
              <a:t>Redirect your energy- </a:t>
            </a:r>
            <a:r>
              <a:rPr lang="en-US" sz="2400" dirty="0"/>
              <a:t>work on a creative project or going for a jog/walk will release your nervous energy</a:t>
            </a:r>
            <a:endParaRPr lang="en-US" sz="2400"/>
          </a:p>
          <a:p>
            <a:pPr marL="342900" indent="-342900">
              <a:lnSpc>
                <a:spcPct val="90000"/>
              </a:lnSpc>
              <a:spcAft>
                <a:spcPts val="600"/>
              </a:spcAft>
              <a:buFont typeface="+mj-lt"/>
              <a:buAutoNum type="arabicPeriod"/>
            </a:pPr>
            <a:r>
              <a:rPr lang="en-US" sz="2400" b="1" dirty="0"/>
              <a:t>Relax and Laugh</a:t>
            </a:r>
            <a:r>
              <a:rPr lang="en-US" sz="2400" dirty="0"/>
              <a:t>-the </a:t>
            </a:r>
            <a:r>
              <a:rPr lang="en-US" sz="2400" b="1" u="sng" dirty="0"/>
              <a:t>Relaxation response </a:t>
            </a:r>
            <a:r>
              <a:rPr lang="en-US" sz="2400" i="1" dirty="0"/>
              <a:t>is a state of calm that can be reached on one or more relaxation techniques are practiced regularly</a:t>
            </a:r>
            <a:r>
              <a:rPr lang="en-US" sz="2400" dirty="0"/>
              <a:t>.  Including: taking some deep breaths, thinking happy thoughts, and laughing.</a:t>
            </a:r>
            <a:endParaRPr lang="en-US" sz="2400"/>
          </a:p>
          <a:p>
            <a:pPr marL="342900" indent="-342900">
              <a:lnSpc>
                <a:spcPct val="90000"/>
              </a:lnSpc>
              <a:spcAft>
                <a:spcPts val="600"/>
              </a:spcAft>
              <a:buFont typeface="+mj-lt"/>
              <a:buAutoNum type="arabicPeriod"/>
            </a:pPr>
            <a:r>
              <a:rPr lang="en-US" sz="2400" b="1" dirty="0"/>
              <a:t>Seek support- </a:t>
            </a:r>
            <a:r>
              <a:rPr lang="en-US" sz="2400" dirty="0"/>
              <a:t>confide in someone you trust</a:t>
            </a:r>
            <a:endParaRPr lang="en-US" sz="2400"/>
          </a:p>
          <a:p>
            <a:pPr marL="342900" indent="-342900">
              <a:lnSpc>
                <a:spcPct val="90000"/>
              </a:lnSpc>
              <a:spcAft>
                <a:spcPts val="600"/>
              </a:spcAft>
              <a:buFont typeface="+mj-lt"/>
              <a:buAutoNum type="arabicPeriod"/>
            </a:pPr>
            <a:r>
              <a:rPr lang="en-US" sz="2400" b="1" dirty="0"/>
              <a:t>Express yourself</a:t>
            </a:r>
            <a:r>
              <a:rPr lang="en-US" sz="2400" dirty="0"/>
              <a:t>-Share your feelings with someone you trust</a:t>
            </a:r>
            <a:endParaRPr lang="en-US" sz="2400"/>
          </a:p>
        </p:txBody>
      </p:sp>
      <p:sp>
        <p:nvSpPr>
          <p:cNvPr id="2" name="Title 1"/>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b="1" kern="1200" dirty="0">
                <a:latin typeface="+mj-lt"/>
                <a:ea typeface="+mj-ea"/>
                <a:cs typeface="+mj-cs"/>
              </a:rPr>
              <a:t>Stress Management Techniques</a:t>
            </a:r>
          </a:p>
        </p:txBody>
      </p:sp>
    </p:spTree>
    <p:extLst>
      <p:ext uri="{BB962C8B-B14F-4D97-AF65-F5344CB8AC3E}">
        <p14:creationId xmlns:p14="http://schemas.microsoft.com/office/powerpoint/2010/main" val="205944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1" y="803325"/>
            <a:ext cx="5314536" cy="1325563"/>
          </a:xfrm>
        </p:spPr>
        <p:txBody>
          <a:bodyPr vert="horz" lIns="91440" tIns="45720" rIns="91440" bIns="45720" rtlCol="0" anchor="ctr">
            <a:normAutofit fontScale="90000"/>
          </a:bodyPr>
          <a:lstStyle/>
          <a:p>
            <a:r>
              <a:rPr lang="en-US" sz="4400" b="1" dirty="0"/>
              <a:t>Anxiety and Teen Depression</a:t>
            </a:r>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29057" r="6710" b="2"/>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4" name="Text Placeholder 3"/>
          <p:cNvSpPr>
            <a:spLocks noGrp="1"/>
          </p:cNvSpPr>
          <p:nvPr>
            <p:ph type="body" sz="half" idx="2"/>
          </p:nvPr>
        </p:nvSpPr>
        <p:spPr>
          <a:xfrm>
            <a:off x="762000" y="2279018"/>
            <a:ext cx="5314543" cy="3375920"/>
          </a:xfrm>
        </p:spPr>
        <p:txBody>
          <a:bodyPr vert="horz" lIns="91440" tIns="45720" rIns="91440" bIns="45720" rtlCol="0" anchor="t">
            <a:normAutofit/>
          </a:bodyPr>
          <a:lstStyle/>
          <a:p>
            <a:pPr indent="-228600">
              <a:buFont typeface="Arial" panose="020B0604020202020204" pitchFamily="34" charset="0"/>
              <a:buChar char="•"/>
            </a:pPr>
            <a:r>
              <a:rPr lang="en-US" sz="1800" dirty="0">
                <a:solidFill>
                  <a:schemeClr val="bg1"/>
                </a:solidFill>
                <a:highlight>
                  <a:srgbClr val="FFFF00"/>
                </a:highlight>
              </a:rPr>
              <a:t>Anxiety: </a:t>
            </a:r>
            <a:r>
              <a:rPr lang="en-US" sz="1800" dirty="0"/>
              <a:t>The condition of feeling uneasy or worried about what may happen.</a:t>
            </a:r>
          </a:p>
          <a:p>
            <a:pPr indent="-228600">
              <a:buFont typeface="Arial" panose="020B0604020202020204" pitchFamily="34" charset="0"/>
              <a:buChar char="•"/>
            </a:pPr>
            <a:r>
              <a:rPr lang="en-US" sz="1800" dirty="0">
                <a:solidFill>
                  <a:schemeClr val="bg1"/>
                </a:solidFill>
                <a:highlight>
                  <a:srgbClr val="FFFF00"/>
                </a:highlight>
              </a:rPr>
              <a:t>Depression: </a:t>
            </a:r>
            <a:r>
              <a:rPr lang="en-US" sz="1800" dirty="0"/>
              <a:t>A prolonged feeling of helplessness, hopelessness, and sadness.  </a:t>
            </a:r>
          </a:p>
        </p:txBody>
      </p:sp>
    </p:spTree>
    <p:extLst>
      <p:ext uri="{BB962C8B-B14F-4D97-AF65-F5344CB8AC3E}">
        <p14:creationId xmlns:p14="http://schemas.microsoft.com/office/powerpoint/2010/main" val="1927453434"/>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9"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60"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61"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62" name="Straight Connector 15">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63" name="Rectangle 1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4476" y="1600199"/>
            <a:ext cx="3539266" cy="4297680"/>
          </a:xfrm>
        </p:spPr>
        <p:txBody>
          <a:bodyPr vert="horz" lIns="91440" tIns="45720" rIns="91440" bIns="45720" rtlCol="0" anchor="ctr">
            <a:normAutofit/>
          </a:bodyPr>
          <a:lstStyle/>
          <a:p>
            <a:r>
              <a:rPr lang="en-US" b="0" i="0" kern="1200" cap="all" dirty="0">
                <a:solidFill>
                  <a:schemeClr val="tx1"/>
                </a:solidFill>
                <a:effectLst/>
                <a:latin typeface="+mj-lt"/>
                <a:ea typeface="+mj-ea"/>
                <a:cs typeface="+mj-cs"/>
              </a:rPr>
              <a:t>Some Symptoms of Anxiety</a:t>
            </a:r>
          </a:p>
        </p:txBody>
      </p:sp>
      <p:cxnSp>
        <p:nvCxnSpPr>
          <p:cNvPr id="64" name="Straight Connector 1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65" name="TextBox 2"/>
          <p:cNvSpPr txBox="1"/>
          <p:nvPr/>
        </p:nvSpPr>
        <p:spPr>
          <a:xfrm>
            <a:off x="4924851" y="1600199"/>
            <a:ext cx="6130003" cy="4297680"/>
          </a:xfrm>
          <a:prstGeom prst="rect">
            <a:avLst/>
          </a:prstGeom>
        </p:spPr>
        <p:txBody>
          <a:bodyPr vert="horz" lIns="91440" tIns="45720" rIns="91440" bIns="45720" rtlCol="0" anchor="ctr">
            <a:normAutofit/>
          </a:bodyPr>
          <a:lstStyle/>
          <a:p>
            <a:pPr marL="285750" indent="-228600" defTabSz="914400">
              <a:lnSpc>
                <a:spcPct val="120000"/>
              </a:lnSpc>
              <a:spcAft>
                <a:spcPts val="600"/>
              </a:spcAft>
              <a:buClr>
                <a:schemeClr val="accent1"/>
              </a:buClr>
              <a:buSzPct val="100000"/>
              <a:buFont typeface="Arial" panose="020B0604020202020204" pitchFamily="34" charset="0"/>
              <a:buChar char="•"/>
            </a:pPr>
            <a:r>
              <a:rPr lang="en-US"/>
              <a:t>Feelings of fear or dread.</a:t>
            </a:r>
          </a:p>
          <a:p>
            <a:pPr marL="285750" indent="-228600" defTabSz="914400">
              <a:lnSpc>
                <a:spcPct val="120000"/>
              </a:lnSpc>
              <a:spcAft>
                <a:spcPts val="600"/>
              </a:spcAft>
              <a:buClr>
                <a:schemeClr val="accent1"/>
              </a:buClr>
              <a:buSzPct val="100000"/>
              <a:buFont typeface="Arial" panose="020B0604020202020204" pitchFamily="34" charset="0"/>
              <a:buChar char="•"/>
            </a:pPr>
            <a:r>
              <a:rPr lang="en-US"/>
              <a:t>Perspiration, trembling, restlessness, or muscle tension</a:t>
            </a:r>
          </a:p>
          <a:p>
            <a:pPr marL="285750" indent="-228600" defTabSz="914400">
              <a:lnSpc>
                <a:spcPct val="120000"/>
              </a:lnSpc>
              <a:spcAft>
                <a:spcPts val="600"/>
              </a:spcAft>
              <a:buClr>
                <a:schemeClr val="accent1"/>
              </a:buClr>
              <a:buSzPct val="100000"/>
              <a:buFont typeface="Arial" panose="020B0604020202020204" pitchFamily="34" charset="0"/>
              <a:buChar char="•"/>
            </a:pPr>
            <a:r>
              <a:rPr lang="en-US"/>
              <a:t>Rapid heart rate, lightheadedness, or shortness of breath.</a:t>
            </a:r>
          </a:p>
        </p:txBody>
      </p:sp>
      <p:sp>
        <p:nvSpPr>
          <p:cNvPr id="4" name="TextBox 3"/>
          <p:cNvSpPr txBox="1"/>
          <p:nvPr/>
        </p:nvSpPr>
        <p:spPr>
          <a:xfrm>
            <a:off x="0" y="4572000"/>
            <a:ext cx="12191999" cy="461665"/>
          </a:xfrm>
          <a:prstGeom prst="rect">
            <a:avLst/>
          </a:prstGeom>
          <a:noFill/>
        </p:spPr>
        <p:txBody>
          <a:bodyPr wrap="square" rtlCol="0">
            <a:spAutoFit/>
          </a:bodyPr>
          <a:lstStyle/>
          <a:p>
            <a:pPr>
              <a:spcAft>
                <a:spcPts val="600"/>
              </a:spcAft>
            </a:pPr>
            <a:r>
              <a:rPr lang="en-US" sz="2400">
                <a:solidFill>
                  <a:schemeClr val="accent6">
                    <a:lumMod val="50000"/>
                  </a:schemeClr>
                </a:solidFill>
              </a:rPr>
              <a:t>A Perfectionist’s anxiety comes from believing that nothing he or she does will be good enough.</a:t>
            </a:r>
          </a:p>
        </p:txBody>
      </p:sp>
      <p:sp>
        <p:nvSpPr>
          <p:cNvPr id="5" name="TextBox 4"/>
          <p:cNvSpPr txBox="1"/>
          <p:nvPr/>
        </p:nvSpPr>
        <p:spPr>
          <a:xfrm>
            <a:off x="838200" y="5281448"/>
            <a:ext cx="9976945" cy="830997"/>
          </a:xfrm>
          <a:prstGeom prst="rect">
            <a:avLst/>
          </a:prstGeom>
          <a:noFill/>
        </p:spPr>
        <p:txBody>
          <a:bodyPr wrap="square" rtlCol="0">
            <a:spAutoFit/>
          </a:bodyPr>
          <a:lstStyle/>
          <a:p>
            <a:pPr>
              <a:spcAft>
                <a:spcPts val="600"/>
              </a:spcAft>
            </a:pPr>
            <a:r>
              <a:rPr lang="en-US" sz="2400">
                <a:solidFill>
                  <a:srgbClr val="C00000"/>
                </a:solidFill>
              </a:rPr>
              <a:t>Strategies for coping with Anxiety include the stress management techniques previously covered like redirecting your energy, doing relaxation exercises.</a:t>
            </a:r>
          </a:p>
        </p:txBody>
      </p:sp>
    </p:spTree>
    <p:extLst>
      <p:ext uri="{BB962C8B-B14F-4D97-AF65-F5344CB8AC3E}">
        <p14:creationId xmlns:p14="http://schemas.microsoft.com/office/powerpoint/2010/main" val="2222036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rPr>
              <a:t>2 Types of Depression</a:t>
            </a:r>
          </a:p>
        </p:txBody>
      </p:sp>
      <p:sp>
        <p:nvSpPr>
          <p:cNvPr id="4" name="TextBox 3"/>
          <p:cNvSpPr txBox="1"/>
          <p:nvPr/>
        </p:nvSpPr>
        <p:spPr>
          <a:xfrm>
            <a:off x="838200" y="1459855"/>
            <a:ext cx="10118834" cy="830997"/>
          </a:xfrm>
          <a:prstGeom prst="rect">
            <a:avLst/>
          </a:prstGeom>
          <a:noFill/>
        </p:spPr>
        <p:txBody>
          <a:bodyPr wrap="square" rtlCol="0">
            <a:spAutoFit/>
          </a:bodyPr>
          <a:lstStyle/>
          <a:p>
            <a:r>
              <a:rPr lang="en-US" sz="2400" dirty="0"/>
              <a:t>There are two types of depression, depending on the cause of the feeling and the length of time it lasts.</a:t>
            </a:r>
          </a:p>
        </p:txBody>
      </p:sp>
      <p:sp>
        <p:nvSpPr>
          <p:cNvPr id="5" name="TextBox 4"/>
          <p:cNvSpPr txBox="1"/>
          <p:nvPr/>
        </p:nvSpPr>
        <p:spPr>
          <a:xfrm>
            <a:off x="1587061" y="2321584"/>
            <a:ext cx="9017876" cy="3046988"/>
          </a:xfrm>
          <a:prstGeom prst="rect">
            <a:avLst/>
          </a:prstGeom>
          <a:noFill/>
        </p:spPr>
        <p:txBody>
          <a:bodyPr wrap="square" rtlCol="0">
            <a:spAutoFit/>
          </a:bodyPr>
          <a:lstStyle/>
          <a:p>
            <a:pPr marL="342900" indent="-342900">
              <a:buFont typeface="+mj-lt"/>
              <a:buAutoNum type="arabicPeriod"/>
            </a:pPr>
            <a:r>
              <a:rPr lang="en-US" sz="2400" b="1" dirty="0"/>
              <a:t>Reactive depression- </a:t>
            </a:r>
            <a:r>
              <a:rPr lang="en-US" sz="2400" dirty="0"/>
              <a:t>is a response to a stressful event, such as a death of a friend.  While this can last longer than a case of the “blues” most times it eventually goes away as the person finds a way to manage his or her response to the event.</a:t>
            </a:r>
          </a:p>
          <a:p>
            <a:pPr marL="342900" indent="-342900">
              <a:buFont typeface="+mj-lt"/>
              <a:buAutoNum type="arabicPeriod"/>
            </a:pPr>
            <a:r>
              <a:rPr lang="en-US" sz="2400" b="1" dirty="0"/>
              <a:t>Major depression- </a:t>
            </a:r>
            <a:r>
              <a:rPr lang="en-US" sz="2400" dirty="0"/>
              <a:t>is a medical condition requiring treatment.  It is </a:t>
            </a:r>
            <a:r>
              <a:rPr lang="en-US" sz="2400"/>
              <a:t>more severe </a:t>
            </a:r>
            <a:r>
              <a:rPr lang="en-US" sz="2400" dirty="0"/>
              <a:t>and lasts much longer than reactive depression, or it may be the result of a chemical imbalance of the brain or a genetic tendency.</a:t>
            </a:r>
          </a:p>
        </p:txBody>
      </p:sp>
      <p:sp>
        <p:nvSpPr>
          <p:cNvPr id="6" name="TextBox 5"/>
          <p:cNvSpPr txBox="1"/>
          <p:nvPr/>
        </p:nvSpPr>
        <p:spPr>
          <a:xfrm>
            <a:off x="538654" y="5399304"/>
            <a:ext cx="11114689" cy="1200329"/>
          </a:xfrm>
          <a:prstGeom prst="rect">
            <a:avLst/>
          </a:prstGeom>
          <a:solidFill>
            <a:schemeClr val="accent2">
              <a:lumMod val="60000"/>
              <a:lumOff val="40000"/>
            </a:schemeClr>
          </a:solidFill>
        </p:spPr>
        <p:txBody>
          <a:bodyPr wrap="square" rtlCol="0">
            <a:spAutoFit/>
          </a:bodyPr>
          <a:lstStyle/>
          <a:p>
            <a:r>
              <a:rPr lang="en-US" sz="2400" dirty="0"/>
              <a:t>Symptoms of teen depression: can include an irritable or restless mood; withdrawal from friends and activities, a change in appetite or weight; feelings of guilt or worthlessness; and a sense of hopelessness.</a:t>
            </a:r>
          </a:p>
        </p:txBody>
      </p:sp>
    </p:spTree>
    <p:extLst>
      <p:ext uri="{BB962C8B-B14F-4D97-AF65-F5344CB8AC3E}">
        <p14:creationId xmlns:p14="http://schemas.microsoft.com/office/powerpoint/2010/main" val="3988663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11">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13">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7">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0" name="Rectangle 19">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21">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4" name="Group 23">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25" name="Rectangle 24">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5188042" y="108346"/>
            <a:ext cx="5550355" cy="729004"/>
          </a:xfrm>
        </p:spPr>
        <p:txBody>
          <a:bodyPr vert="horz" lIns="91440" tIns="45720" rIns="91440" bIns="45720" rtlCol="0" anchor="t">
            <a:normAutofit fontScale="90000"/>
          </a:bodyPr>
          <a:lstStyle/>
          <a:p>
            <a:r>
              <a:rPr lang="en-US" sz="2200" dirty="0"/>
              <a:t>Getting Help for Anxiety and Depression</a:t>
            </a:r>
            <a:br>
              <a:rPr lang="en-US" sz="2200" dirty="0"/>
            </a:br>
            <a:endParaRPr lang="en-US" sz="2200" dirty="0"/>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t="20492" b="20492"/>
          <a:stretch>
            <a:fillRect/>
          </a:stretch>
        </p:blipFill>
        <p:spPr>
          <a:xfrm>
            <a:off x="1285438" y="1946267"/>
            <a:ext cx="2799103" cy="2206327"/>
          </a:xfrm>
          <a:prstGeom prst="rect">
            <a:avLst/>
          </a:prstGeom>
        </p:spPr>
      </p:pic>
      <p:sp>
        <p:nvSpPr>
          <p:cNvPr id="4" name="Text Placeholder 3"/>
          <p:cNvSpPr>
            <a:spLocks noGrp="1"/>
          </p:cNvSpPr>
          <p:nvPr>
            <p:ph type="body" sz="half" idx="2"/>
          </p:nvPr>
        </p:nvSpPr>
        <p:spPr>
          <a:xfrm>
            <a:off x="5188043" y="729586"/>
            <a:ext cx="5550355" cy="6004589"/>
          </a:xfrm>
        </p:spPr>
        <p:txBody>
          <a:bodyPr vert="horz" lIns="91440" tIns="45720" rIns="91440" bIns="45720" rtlCol="0" anchor="t">
            <a:normAutofit/>
          </a:bodyPr>
          <a:lstStyle/>
          <a:p>
            <a:pPr indent="-228600">
              <a:lnSpc>
                <a:spcPct val="110000"/>
              </a:lnSpc>
              <a:buFont typeface="Arial" panose="020B0604020202020204" pitchFamily="34" charset="0"/>
              <a:buChar char="•"/>
            </a:pPr>
            <a:r>
              <a:rPr lang="en-US" sz="1700" dirty="0"/>
              <a:t>Coping with mild forms of anxiety and depression include:</a:t>
            </a:r>
          </a:p>
          <a:p>
            <a:pPr marL="285750" indent="-228600">
              <a:lnSpc>
                <a:spcPct val="110000"/>
              </a:lnSpc>
              <a:buFont typeface="Arial" panose="020B0604020202020204" pitchFamily="34" charset="0"/>
              <a:buChar char="•"/>
            </a:pPr>
            <a:r>
              <a:rPr lang="en-US" sz="1700" dirty="0"/>
              <a:t>Talk with supportive people</a:t>
            </a:r>
          </a:p>
          <a:p>
            <a:pPr marL="285750" indent="-228600">
              <a:lnSpc>
                <a:spcPct val="110000"/>
              </a:lnSpc>
              <a:buFont typeface="Arial" panose="020B0604020202020204" pitchFamily="34" charset="0"/>
              <a:buChar char="•"/>
            </a:pPr>
            <a:r>
              <a:rPr lang="en-US" sz="1700" dirty="0"/>
              <a:t>Get more physically active</a:t>
            </a:r>
          </a:p>
          <a:p>
            <a:pPr marL="285750" indent="-228600">
              <a:lnSpc>
                <a:spcPct val="110000"/>
              </a:lnSpc>
              <a:buFont typeface="Arial" panose="020B0604020202020204" pitchFamily="34" charset="0"/>
              <a:buChar char="•"/>
            </a:pPr>
            <a:r>
              <a:rPr lang="en-US" sz="1700" dirty="0"/>
              <a:t>Volunteer somewhere</a:t>
            </a:r>
          </a:p>
          <a:p>
            <a:pPr indent="-228600">
              <a:lnSpc>
                <a:spcPct val="110000"/>
              </a:lnSpc>
              <a:buFont typeface="Arial" panose="020B0604020202020204" pitchFamily="34" charset="0"/>
              <a:buChar char="•"/>
            </a:pPr>
            <a:r>
              <a:rPr lang="en-US" sz="1700" b="1" dirty="0"/>
              <a:t>If either persists:</a:t>
            </a:r>
          </a:p>
          <a:p>
            <a:pPr indent="-228600">
              <a:lnSpc>
                <a:spcPct val="110000"/>
              </a:lnSpc>
              <a:buFont typeface="Arial" panose="020B0604020202020204" pitchFamily="34" charset="0"/>
              <a:buChar char="•"/>
            </a:pPr>
            <a:r>
              <a:rPr lang="en-US" sz="1700" dirty="0"/>
              <a:t>Talk to a parent or other trusted adult, and seek help from a counselor, school psychologist, or other health care professional.</a:t>
            </a:r>
          </a:p>
          <a:p>
            <a:pPr indent="-228600">
              <a:lnSpc>
                <a:spcPct val="110000"/>
              </a:lnSpc>
              <a:buFont typeface="Arial" panose="020B0604020202020204" pitchFamily="34" charset="0"/>
              <a:buChar char="•"/>
            </a:pPr>
            <a:r>
              <a:rPr lang="en-US" sz="1700" dirty="0"/>
              <a:t>Both anxiety and depression are treatable.</a:t>
            </a:r>
          </a:p>
          <a:p>
            <a:r>
              <a:rPr lang="en-US" sz="1600" dirty="0"/>
              <a:t>National #: 1-800-273-8255</a:t>
            </a:r>
          </a:p>
          <a:p>
            <a:r>
              <a:rPr lang="en-US" sz="1600" dirty="0"/>
              <a:t>Idaho # text or call: 208-398-4357</a:t>
            </a:r>
          </a:p>
          <a:p>
            <a:r>
              <a:rPr lang="en-US" sz="1600" dirty="0" err="1"/>
              <a:t>Website:</a:t>
            </a:r>
            <a:r>
              <a:rPr lang="en-US" sz="1600" dirty="0" err="1">
                <a:hlinkClick r:id="rId4"/>
              </a:rPr>
              <a:t>https</a:t>
            </a:r>
            <a:r>
              <a:rPr lang="en-US" sz="1600" dirty="0">
                <a:hlinkClick r:id="rId4"/>
              </a:rPr>
              <a:t>://www.idahosuicideprevention.org/</a:t>
            </a:r>
            <a:endParaRPr lang="en-US" sz="1600" dirty="0"/>
          </a:p>
          <a:p>
            <a:pPr indent="-228600">
              <a:lnSpc>
                <a:spcPct val="110000"/>
              </a:lnSpc>
              <a:buFont typeface="Arial" panose="020B0604020202020204" pitchFamily="34" charset="0"/>
              <a:buChar char="•"/>
            </a:pPr>
            <a:endParaRPr lang="en-US" sz="1700" dirty="0"/>
          </a:p>
          <a:p>
            <a:pPr indent="-228600">
              <a:lnSpc>
                <a:spcPct val="110000"/>
              </a:lnSpc>
              <a:buFont typeface="Arial" panose="020B0604020202020204" pitchFamily="34" charset="0"/>
              <a:buChar char="•"/>
            </a:pPr>
            <a:endParaRPr lang="en-US" sz="1700" dirty="0"/>
          </a:p>
          <a:p>
            <a:pPr indent="-228600">
              <a:lnSpc>
                <a:spcPct val="110000"/>
              </a:lnSpc>
              <a:buFont typeface="Arial" panose="020B0604020202020204" pitchFamily="34" charset="0"/>
              <a:buChar char="•"/>
            </a:pPr>
            <a:endParaRPr lang="en-US" sz="1700" dirty="0"/>
          </a:p>
        </p:txBody>
      </p:sp>
      <p:pic>
        <p:nvPicPr>
          <p:cNvPr id="32" name="Picture 31">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4" name="Straight Connector 33">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278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488731" y="180657"/>
            <a:ext cx="11792606" cy="2339102"/>
          </a:xfrm>
          <a:prstGeom prst="rect">
            <a:avLst/>
          </a:prstGeom>
          <a:noFill/>
        </p:spPr>
        <p:txBody>
          <a:bodyPr wrap="square" rtlCol="0">
            <a:spAutoFit/>
          </a:bodyPr>
          <a:lstStyle/>
          <a:p>
            <a:r>
              <a:rPr lang="en-US" sz="3600" b="1" dirty="0"/>
              <a:t>Everyone experiences Stress- It’s the natural part of life</a:t>
            </a:r>
            <a:r>
              <a:rPr lang="en-US" sz="3600" dirty="0"/>
              <a:t>.</a:t>
            </a:r>
          </a:p>
          <a:p>
            <a:endParaRPr lang="en-US" dirty="0"/>
          </a:p>
          <a:p>
            <a:r>
              <a:rPr lang="en-US" sz="2800" b="1" dirty="0">
                <a:highlight>
                  <a:srgbClr val="FFFF00"/>
                </a:highlight>
              </a:rPr>
              <a:t>Stress-</a:t>
            </a:r>
            <a:r>
              <a:rPr lang="en-US" sz="2800" dirty="0"/>
              <a:t> is the reaction of the body and mind to everyday challenges and demands.</a:t>
            </a:r>
          </a:p>
        </p:txBody>
      </p:sp>
      <p:sp>
        <p:nvSpPr>
          <p:cNvPr id="3" name="TextBox 2"/>
          <p:cNvSpPr txBox="1"/>
          <p:nvPr/>
        </p:nvSpPr>
        <p:spPr>
          <a:xfrm>
            <a:off x="389757" y="2458204"/>
            <a:ext cx="2842174" cy="523220"/>
          </a:xfrm>
          <a:prstGeom prst="rect">
            <a:avLst/>
          </a:prstGeom>
          <a:noFill/>
        </p:spPr>
        <p:txBody>
          <a:bodyPr wrap="square" rtlCol="0">
            <a:spAutoFit/>
          </a:bodyPr>
          <a:lstStyle/>
          <a:p>
            <a:r>
              <a:rPr lang="en-US" sz="2800" b="1" dirty="0"/>
              <a:t>Stress in Your Life</a:t>
            </a:r>
          </a:p>
        </p:txBody>
      </p:sp>
      <p:sp>
        <p:nvSpPr>
          <p:cNvPr id="4" name="TextBox 3"/>
          <p:cNvSpPr txBox="1"/>
          <p:nvPr/>
        </p:nvSpPr>
        <p:spPr>
          <a:xfrm>
            <a:off x="488731" y="2928899"/>
            <a:ext cx="11146221" cy="830997"/>
          </a:xfrm>
          <a:prstGeom prst="rect">
            <a:avLst/>
          </a:prstGeom>
          <a:noFill/>
        </p:spPr>
        <p:txBody>
          <a:bodyPr wrap="square" rtlCol="0">
            <a:spAutoFit/>
          </a:bodyPr>
          <a:lstStyle/>
          <a:p>
            <a:r>
              <a:rPr lang="en-US" sz="2400" dirty="0"/>
              <a:t>		How much stress you feel depend in part on your </a:t>
            </a:r>
            <a:r>
              <a:rPr lang="en-US" sz="2400" dirty="0">
                <a:highlight>
                  <a:srgbClr val="FFFF00"/>
                </a:highlight>
              </a:rPr>
              <a:t>perception</a:t>
            </a:r>
            <a:r>
              <a:rPr lang="en-US" sz="2400" dirty="0"/>
              <a:t> of events that cause stress.  </a:t>
            </a:r>
          </a:p>
        </p:txBody>
      </p:sp>
      <p:sp>
        <p:nvSpPr>
          <p:cNvPr id="5" name="TextBox 4"/>
          <p:cNvSpPr txBox="1"/>
          <p:nvPr/>
        </p:nvSpPr>
        <p:spPr>
          <a:xfrm>
            <a:off x="1041400" y="3582718"/>
            <a:ext cx="3134054" cy="1200329"/>
          </a:xfrm>
          <a:prstGeom prst="rect">
            <a:avLst/>
          </a:prstGeom>
          <a:noFill/>
          <a:ln>
            <a:solidFill>
              <a:schemeClr val="accent2">
                <a:lumMod val="75000"/>
              </a:schemeClr>
            </a:solidFill>
          </a:ln>
        </p:spPr>
        <p:txBody>
          <a:bodyPr wrap="square" rtlCol="0">
            <a:spAutoFit/>
          </a:bodyPr>
          <a:lstStyle/>
          <a:p>
            <a:r>
              <a:rPr lang="en-US" sz="2400" b="1" dirty="0">
                <a:highlight>
                  <a:srgbClr val="FFFF00"/>
                </a:highlight>
              </a:rPr>
              <a:t>Perception</a:t>
            </a:r>
            <a:r>
              <a:rPr lang="en-US" sz="2400" dirty="0">
                <a:highlight>
                  <a:srgbClr val="FFFF00"/>
                </a:highlight>
              </a:rPr>
              <a:t> </a:t>
            </a:r>
            <a:r>
              <a:rPr lang="en-US" sz="2400" dirty="0"/>
              <a:t>is the act of becoming aware through senses.</a:t>
            </a:r>
          </a:p>
        </p:txBody>
      </p:sp>
      <p:sp>
        <p:nvSpPr>
          <p:cNvPr id="6" name="TextBox 5"/>
          <p:cNvSpPr txBox="1"/>
          <p:nvPr/>
        </p:nvSpPr>
        <p:spPr>
          <a:xfrm>
            <a:off x="4804541" y="3535714"/>
            <a:ext cx="4434052" cy="1200329"/>
          </a:xfrm>
          <a:prstGeom prst="rect">
            <a:avLst/>
          </a:prstGeom>
          <a:noFill/>
          <a:ln>
            <a:solidFill>
              <a:schemeClr val="accent2">
                <a:lumMod val="75000"/>
              </a:schemeClr>
            </a:solidFill>
          </a:ln>
        </p:spPr>
        <p:txBody>
          <a:bodyPr wrap="square" rtlCol="0">
            <a:spAutoFit/>
          </a:bodyPr>
          <a:lstStyle/>
          <a:p>
            <a:r>
              <a:rPr lang="en-US" sz="2400" u="sng" dirty="0"/>
              <a:t>You cannot change the stress, but you can change your perception of it, and how you react to it.</a:t>
            </a:r>
          </a:p>
        </p:txBody>
      </p:sp>
      <p:sp>
        <p:nvSpPr>
          <p:cNvPr id="7" name="TextBox 6"/>
          <p:cNvSpPr txBox="1"/>
          <p:nvPr/>
        </p:nvSpPr>
        <p:spPr>
          <a:xfrm>
            <a:off x="488731" y="4975201"/>
            <a:ext cx="11146221" cy="1569660"/>
          </a:xfrm>
          <a:prstGeom prst="rect">
            <a:avLst/>
          </a:prstGeom>
          <a:noFill/>
        </p:spPr>
        <p:txBody>
          <a:bodyPr wrap="square" rtlCol="0">
            <a:spAutoFit/>
          </a:bodyPr>
          <a:lstStyle/>
          <a:p>
            <a:r>
              <a:rPr lang="en-US" sz="2400" b="1" dirty="0"/>
              <a:t>Reacting to Stress</a:t>
            </a:r>
            <a:r>
              <a:rPr lang="en-US" sz="2400" dirty="0"/>
              <a:t>: Stress is not necessarily good or bad in and of itself, but it can have positive or negative effects.  It can motivate you to do your best.  It can also effect you in a negative way if you lose sleep over it, or worrying too much about something can </a:t>
            </a:r>
            <a:r>
              <a:rPr lang="en-US" sz="2400" dirty="0">
                <a:solidFill>
                  <a:schemeClr val="bg1"/>
                </a:solidFill>
              </a:rPr>
              <a:t>cause physical tiredness and even stomach aches.</a:t>
            </a:r>
          </a:p>
        </p:txBody>
      </p:sp>
    </p:spTree>
    <p:extLst>
      <p:ext uri="{BB962C8B-B14F-4D97-AF65-F5344CB8AC3E}">
        <p14:creationId xmlns:p14="http://schemas.microsoft.com/office/powerpoint/2010/main" val="3706314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3641" y="0"/>
            <a:ext cx="9144000" cy="1325563"/>
          </a:xfrm>
        </p:spPr>
        <p:txBody>
          <a:bodyPr/>
          <a:lstStyle/>
          <a:p>
            <a:r>
              <a:rPr lang="en-US" dirty="0"/>
              <a:t>What causes Stress?</a:t>
            </a:r>
          </a:p>
        </p:txBody>
      </p:sp>
      <p:sp>
        <p:nvSpPr>
          <p:cNvPr id="3" name="Subtitle 2"/>
          <p:cNvSpPr>
            <a:spLocks noGrp="1"/>
          </p:cNvSpPr>
          <p:nvPr>
            <p:ph type="subTitle" idx="1"/>
          </p:nvPr>
        </p:nvSpPr>
        <p:spPr>
          <a:xfrm>
            <a:off x="1524000" y="1325563"/>
            <a:ext cx="9144000" cy="1341438"/>
          </a:xfrm>
        </p:spPr>
        <p:txBody>
          <a:bodyPr/>
          <a:lstStyle/>
          <a:p>
            <a:pPr algn="l"/>
            <a:r>
              <a:rPr lang="en-US" dirty="0"/>
              <a:t>Knowing strategies for managing stress shows that you know what causes it. </a:t>
            </a:r>
          </a:p>
          <a:p>
            <a:pPr algn="l"/>
            <a:r>
              <a:rPr lang="en-US" dirty="0"/>
              <a:t> A </a:t>
            </a:r>
            <a:r>
              <a:rPr lang="en-US" b="1" u="sng" dirty="0">
                <a:highlight>
                  <a:srgbClr val="FFFF00"/>
                </a:highlight>
              </a:rPr>
              <a:t>Stressor</a:t>
            </a:r>
            <a:r>
              <a:rPr lang="en-US" dirty="0"/>
              <a:t> is anything that causes stress.</a:t>
            </a:r>
          </a:p>
        </p:txBody>
      </p:sp>
      <p:sp>
        <p:nvSpPr>
          <p:cNvPr id="4" name="TextBox 3"/>
          <p:cNvSpPr txBox="1"/>
          <p:nvPr/>
        </p:nvSpPr>
        <p:spPr>
          <a:xfrm>
            <a:off x="2848303" y="2696647"/>
            <a:ext cx="8013700" cy="3970318"/>
          </a:xfrm>
          <a:prstGeom prst="rect">
            <a:avLst/>
          </a:prstGeom>
          <a:noFill/>
        </p:spPr>
        <p:txBody>
          <a:bodyPr wrap="square" rtlCol="0">
            <a:spAutoFit/>
          </a:bodyPr>
          <a:lstStyle/>
          <a:p>
            <a:endParaRPr lang="en-US" sz="2400" dirty="0"/>
          </a:p>
          <a:p>
            <a:pPr marL="457200" indent="-457200">
              <a:buFont typeface="+mj-lt"/>
              <a:buAutoNum type="arabicPeriod"/>
            </a:pPr>
            <a:r>
              <a:rPr lang="en-US" sz="2400" dirty="0"/>
              <a:t>Biological Stressors, ---</a:t>
            </a:r>
            <a:r>
              <a:rPr lang="en-US" sz="2000" dirty="0"/>
              <a:t>such as illness, disabilities, injuries</a:t>
            </a:r>
          </a:p>
          <a:p>
            <a:pPr marL="457200" indent="-457200">
              <a:buFont typeface="+mj-lt"/>
              <a:buAutoNum type="arabicPeriod"/>
            </a:pPr>
            <a:r>
              <a:rPr lang="en-US" sz="2400" dirty="0"/>
              <a:t>Environmental Stressors, --- </a:t>
            </a:r>
            <a:r>
              <a:rPr lang="en-US" sz="2000" dirty="0"/>
              <a:t>Such as poverty, pollution, crowding, noise, or natural disasters.</a:t>
            </a:r>
          </a:p>
          <a:p>
            <a:pPr marL="457200" indent="-457200">
              <a:buFont typeface="+mj-lt"/>
              <a:buAutoNum type="arabicPeriod"/>
            </a:pPr>
            <a:r>
              <a:rPr lang="en-US" sz="2400" dirty="0"/>
              <a:t>Cognitive, or thinking stressors,--- </a:t>
            </a:r>
            <a:r>
              <a:rPr lang="en-US" sz="2000" dirty="0"/>
              <a:t>such as the way you perceive a situation or how it affects you and the world around you.</a:t>
            </a:r>
          </a:p>
          <a:p>
            <a:pPr marL="457200" indent="-457200">
              <a:buFont typeface="+mj-lt"/>
              <a:buAutoNum type="arabicPeriod"/>
            </a:pPr>
            <a:r>
              <a:rPr lang="en-US" sz="2400" dirty="0"/>
              <a:t>Personal behavior stressors,---</a:t>
            </a:r>
            <a:r>
              <a:rPr lang="en-US" sz="2000" dirty="0"/>
              <a:t>such as negative reactions in the body and mind caused by using tobacco, alcohol, or other drugs.</a:t>
            </a:r>
          </a:p>
          <a:p>
            <a:pPr marL="457200" indent="-457200">
              <a:buFont typeface="+mj-lt"/>
              <a:buAutoNum type="arabicPeriod"/>
            </a:pPr>
            <a:r>
              <a:rPr lang="en-US" sz="2400" dirty="0"/>
              <a:t>Life situation stressors,--- </a:t>
            </a:r>
            <a:r>
              <a:rPr lang="en-US" sz="2000" dirty="0"/>
              <a:t>such as death of a pet, divorce of parents, a break up, trouble with peers.</a:t>
            </a:r>
          </a:p>
          <a:p>
            <a:pPr marL="457200" indent="-457200">
              <a:buFont typeface="+mj-lt"/>
              <a:buAutoNum type="arabicPeriod"/>
            </a:pPr>
            <a:endParaRPr lang="en-US" sz="2400" dirty="0"/>
          </a:p>
        </p:txBody>
      </p:sp>
      <p:sp>
        <p:nvSpPr>
          <p:cNvPr id="5" name="TextBox 4"/>
          <p:cNvSpPr txBox="1"/>
          <p:nvPr/>
        </p:nvSpPr>
        <p:spPr>
          <a:xfrm>
            <a:off x="1524000" y="2511981"/>
            <a:ext cx="8518634" cy="461665"/>
          </a:xfrm>
          <a:prstGeom prst="rect">
            <a:avLst/>
          </a:prstGeom>
          <a:noFill/>
        </p:spPr>
        <p:txBody>
          <a:bodyPr wrap="square" rtlCol="0">
            <a:spAutoFit/>
          </a:bodyPr>
          <a:lstStyle/>
          <a:p>
            <a:r>
              <a:rPr lang="en-US" sz="2400" b="1"/>
              <a:t>5 General categories of  stressors</a:t>
            </a:r>
            <a:endParaRPr lang="en-US" sz="2400" b="1" dirty="0"/>
          </a:p>
        </p:txBody>
      </p:sp>
    </p:spTree>
    <p:extLst>
      <p:ext uri="{BB962C8B-B14F-4D97-AF65-F5344CB8AC3E}">
        <p14:creationId xmlns:p14="http://schemas.microsoft.com/office/powerpoint/2010/main" val="134693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7B50CF-C265-4C7F-87EE-CD3C3D536BF3}"/>
              </a:ext>
            </a:extLst>
          </p:cNvPr>
          <p:cNvSpPr>
            <a:spLocks noGrp="1"/>
          </p:cNvSpPr>
          <p:nvPr>
            <p:ph sz="half" idx="1"/>
          </p:nvPr>
        </p:nvSpPr>
        <p:spPr>
          <a:xfrm>
            <a:off x="5198993" y="1412489"/>
            <a:ext cx="2926080" cy="4363844"/>
          </a:xfrm>
        </p:spPr>
        <p:txBody>
          <a:bodyPr>
            <a:normAutofit/>
          </a:bodyPr>
          <a:lstStyle/>
          <a:p>
            <a:r>
              <a:rPr lang="en-US" b="1" dirty="0">
                <a:solidFill>
                  <a:schemeClr val="bg1"/>
                </a:solidFill>
                <a:highlight>
                  <a:srgbClr val="FFFF00"/>
                </a:highlight>
              </a:rPr>
              <a:t>Perception</a:t>
            </a:r>
            <a:r>
              <a:rPr lang="en-US" dirty="0"/>
              <a:t>- the act of becoming aware through your senses</a:t>
            </a:r>
            <a:r>
              <a:rPr lang="en-US" sz="2000" dirty="0"/>
              <a:t>. </a:t>
            </a:r>
          </a:p>
        </p:txBody>
      </p:sp>
      <p:sp>
        <p:nvSpPr>
          <p:cNvPr id="4" name="Content Placeholder 3">
            <a:extLst>
              <a:ext uri="{FF2B5EF4-FFF2-40B4-BE49-F238E27FC236}">
                <a16:creationId xmlns:a16="http://schemas.microsoft.com/office/drawing/2014/main" id="{F815E77F-0B74-43CA-8E37-5271EED6362B}"/>
              </a:ext>
            </a:extLst>
          </p:cNvPr>
          <p:cNvSpPr>
            <a:spLocks noGrp="1"/>
          </p:cNvSpPr>
          <p:nvPr>
            <p:ph sz="half" idx="2"/>
          </p:nvPr>
        </p:nvSpPr>
        <p:spPr>
          <a:xfrm>
            <a:off x="8451604" y="1412489"/>
            <a:ext cx="2926080" cy="4363844"/>
          </a:xfrm>
        </p:spPr>
        <p:txBody>
          <a:bodyPr>
            <a:normAutofit/>
          </a:bodyPr>
          <a:lstStyle/>
          <a:p>
            <a:r>
              <a:rPr lang="en-US" sz="2000"/>
              <a:t>One way to manage stress is to change how you perceive and react to the events that caused it. </a:t>
            </a:r>
          </a:p>
          <a:p>
            <a:r>
              <a:rPr lang="en-US" sz="2000"/>
              <a:t>Before you react, think about how you can/should act.</a:t>
            </a:r>
          </a:p>
          <a:p>
            <a:r>
              <a:rPr lang="en-US" sz="2000"/>
              <a:t>“Is this really that bad?” “What are some positives?”</a:t>
            </a:r>
          </a:p>
        </p:txBody>
      </p:sp>
    </p:spTree>
    <p:extLst>
      <p:ext uri="{BB962C8B-B14F-4D97-AF65-F5344CB8AC3E}">
        <p14:creationId xmlns:p14="http://schemas.microsoft.com/office/powerpoint/2010/main" val="80124169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A899-4269-4334-8733-40E7539619D1}"/>
              </a:ext>
            </a:extLst>
          </p:cNvPr>
          <p:cNvSpPr>
            <a:spLocks noGrp="1"/>
          </p:cNvSpPr>
          <p:nvPr>
            <p:ph type="title"/>
          </p:nvPr>
        </p:nvSpPr>
        <p:spPr>
          <a:xfrm>
            <a:off x="1451579" y="804519"/>
            <a:ext cx="9603275" cy="1049235"/>
          </a:xfrm>
        </p:spPr>
        <p:txBody>
          <a:bodyPr>
            <a:normAutofit/>
          </a:bodyPr>
          <a:lstStyle/>
          <a:p>
            <a:r>
              <a:rPr lang="en-US"/>
              <a:t>				</a:t>
            </a:r>
            <a:r>
              <a:rPr lang="en-US">
                <a:highlight>
                  <a:srgbClr val="FFFF00"/>
                </a:highlight>
              </a:rPr>
              <a:t>Resiliency</a:t>
            </a:r>
            <a:r>
              <a:rPr lang="en-US"/>
              <a:t>	</a:t>
            </a:r>
          </a:p>
        </p:txBody>
      </p:sp>
      <p:graphicFrame>
        <p:nvGraphicFramePr>
          <p:cNvPr id="5" name="Content Placeholder 2">
            <a:extLst>
              <a:ext uri="{FF2B5EF4-FFF2-40B4-BE49-F238E27FC236}">
                <a16:creationId xmlns:a16="http://schemas.microsoft.com/office/drawing/2014/main" id="{3036E372-493C-463C-AC2D-94128E6CF211}"/>
              </a:ext>
            </a:extLst>
          </p:cNvPr>
          <p:cNvGraphicFramePr>
            <a:graphicFrameLocks noGrp="1"/>
          </p:cNvGraphicFramePr>
          <p:nvPr>
            <p:ph idx="1"/>
            <p:extLst>
              <p:ext uri="{D42A27DB-BD31-4B8C-83A1-F6EECF244321}">
                <p14:modId xmlns:p14="http://schemas.microsoft.com/office/powerpoint/2010/main" val="1009960513"/>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3650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Factors that Affect Resiliency</a:t>
            </a:r>
            <a:br>
              <a:rPr lang="en-US" b="1" dirty="0"/>
            </a:br>
            <a:r>
              <a:rPr lang="en-US" sz="3100" dirty="0"/>
              <a:t>Many factors can influence  a person’s level of resiliency. Some of the </a:t>
            </a:r>
            <a:r>
              <a:rPr lang="en-US" sz="3100" b="1" dirty="0"/>
              <a:t>Developmental Assets </a:t>
            </a:r>
            <a:r>
              <a:rPr lang="en-US" sz="3100" dirty="0"/>
              <a:t>(Ch. 7) can strengthen a persons resiliency.</a:t>
            </a:r>
          </a:p>
        </p:txBody>
      </p:sp>
      <p:sp>
        <p:nvSpPr>
          <p:cNvPr id="3" name="Text Placeholder 2"/>
          <p:cNvSpPr>
            <a:spLocks noGrp="1"/>
          </p:cNvSpPr>
          <p:nvPr>
            <p:ph type="body" idx="1"/>
          </p:nvPr>
        </p:nvSpPr>
        <p:spPr/>
        <p:txBody>
          <a:bodyPr/>
          <a:lstStyle/>
          <a:p>
            <a:r>
              <a:rPr lang="en-US" sz="2800" dirty="0"/>
              <a:t>External Factors</a:t>
            </a:r>
            <a:r>
              <a:rPr lang="en-US" dirty="0"/>
              <a:t>	</a:t>
            </a:r>
          </a:p>
        </p:txBody>
      </p:sp>
      <p:sp>
        <p:nvSpPr>
          <p:cNvPr id="4" name="Content Placeholder 3"/>
          <p:cNvSpPr>
            <a:spLocks noGrp="1"/>
          </p:cNvSpPr>
          <p:nvPr>
            <p:ph sz="half" idx="2"/>
          </p:nvPr>
        </p:nvSpPr>
        <p:spPr/>
        <p:txBody>
          <a:bodyPr/>
          <a:lstStyle/>
          <a:p>
            <a:r>
              <a:rPr lang="en-US" dirty="0"/>
              <a:t>Family</a:t>
            </a:r>
          </a:p>
          <a:p>
            <a:r>
              <a:rPr lang="en-US" dirty="0"/>
              <a:t>Your school</a:t>
            </a:r>
          </a:p>
          <a:p>
            <a:r>
              <a:rPr lang="en-US" dirty="0"/>
              <a:t>Your peers</a:t>
            </a:r>
          </a:p>
          <a:p>
            <a:r>
              <a:rPr lang="en-US" dirty="0"/>
              <a:t>Your community</a:t>
            </a:r>
          </a:p>
          <a:p>
            <a:endParaRPr lang="en-US" dirty="0"/>
          </a:p>
        </p:txBody>
      </p:sp>
      <p:sp>
        <p:nvSpPr>
          <p:cNvPr id="5" name="Text Placeholder 4"/>
          <p:cNvSpPr>
            <a:spLocks noGrp="1"/>
          </p:cNvSpPr>
          <p:nvPr>
            <p:ph type="body" sz="quarter" idx="3"/>
          </p:nvPr>
        </p:nvSpPr>
        <p:spPr/>
        <p:txBody>
          <a:bodyPr>
            <a:normAutofit/>
          </a:bodyPr>
          <a:lstStyle/>
          <a:p>
            <a:r>
              <a:rPr lang="en-US" sz="2800" dirty="0"/>
              <a:t>Internal Factors</a:t>
            </a:r>
          </a:p>
        </p:txBody>
      </p:sp>
      <p:sp>
        <p:nvSpPr>
          <p:cNvPr id="6" name="Content Placeholder 5"/>
          <p:cNvSpPr>
            <a:spLocks noGrp="1"/>
          </p:cNvSpPr>
          <p:nvPr>
            <p:ph sz="quarter" idx="4"/>
          </p:nvPr>
        </p:nvSpPr>
        <p:spPr/>
        <p:txBody>
          <a:bodyPr/>
          <a:lstStyle/>
          <a:p>
            <a:r>
              <a:rPr lang="en-US" dirty="0"/>
              <a:t>Commitment to learning</a:t>
            </a:r>
          </a:p>
          <a:p>
            <a:r>
              <a:rPr lang="en-US" dirty="0"/>
              <a:t>Positive values</a:t>
            </a:r>
          </a:p>
          <a:p>
            <a:r>
              <a:rPr lang="en-US" dirty="0"/>
              <a:t>Social competency</a:t>
            </a:r>
          </a:p>
          <a:p>
            <a:r>
              <a:rPr lang="en-US" dirty="0"/>
              <a:t>Positive identity</a:t>
            </a:r>
          </a:p>
        </p:txBody>
      </p:sp>
    </p:spTree>
    <p:extLst>
      <p:ext uri="{BB962C8B-B14F-4D97-AF65-F5344CB8AC3E}">
        <p14:creationId xmlns:p14="http://schemas.microsoft.com/office/powerpoint/2010/main" val="3198110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Resiliency and Protective Factors</a:t>
            </a:r>
          </a:p>
        </p:txBody>
      </p:sp>
      <p:sp>
        <p:nvSpPr>
          <p:cNvPr id="3" name="TextBox 2"/>
          <p:cNvSpPr txBox="1"/>
          <p:nvPr/>
        </p:nvSpPr>
        <p:spPr>
          <a:xfrm>
            <a:off x="838200" y="1459855"/>
            <a:ext cx="10339552" cy="830997"/>
          </a:xfrm>
          <a:prstGeom prst="rect">
            <a:avLst/>
          </a:prstGeom>
          <a:noFill/>
        </p:spPr>
        <p:txBody>
          <a:bodyPr wrap="square" rtlCol="0">
            <a:spAutoFit/>
          </a:bodyPr>
          <a:lstStyle/>
          <a:p>
            <a:r>
              <a:rPr lang="en-US" sz="2400" dirty="0"/>
              <a:t>In addition to strengthening your resiliency, your developmental assets also protect you from risk behaviors</a:t>
            </a:r>
            <a:r>
              <a:rPr lang="en-US" dirty="0"/>
              <a:t>.</a:t>
            </a:r>
          </a:p>
        </p:txBody>
      </p:sp>
      <p:sp>
        <p:nvSpPr>
          <p:cNvPr id="4" name="TextBox 3"/>
          <p:cNvSpPr txBox="1"/>
          <p:nvPr/>
        </p:nvSpPr>
        <p:spPr>
          <a:xfrm>
            <a:off x="838200" y="2617076"/>
            <a:ext cx="9976945" cy="3908762"/>
          </a:xfrm>
          <a:prstGeom prst="rect">
            <a:avLst/>
          </a:prstGeom>
          <a:noFill/>
        </p:spPr>
        <p:txBody>
          <a:bodyPr wrap="square" rtlCol="0">
            <a:spAutoFit/>
          </a:bodyPr>
          <a:lstStyle/>
          <a:p>
            <a:r>
              <a:rPr lang="en-US" sz="3200" b="1" dirty="0"/>
              <a:t>Ways to strengthen your protective factors</a:t>
            </a:r>
          </a:p>
          <a:p>
            <a:pPr marL="285750" indent="-285750">
              <a:buFont typeface="Wingdings" panose="05000000000000000000" pitchFamily="2" charset="2"/>
              <a:buChar char="Ø"/>
            </a:pPr>
            <a:r>
              <a:rPr lang="en-US" sz="2400" b="1" dirty="0">
                <a:solidFill>
                  <a:schemeClr val="accent6">
                    <a:lumMod val="50000"/>
                  </a:schemeClr>
                </a:solidFill>
              </a:rPr>
              <a:t>Become involved in extra-curricular activities at school</a:t>
            </a:r>
          </a:p>
          <a:p>
            <a:pPr marL="285750" indent="-285750">
              <a:buFont typeface="Wingdings" panose="05000000000000000000" pitchFamily="2" charset="2"/>
              <a:buChar char="Ø"/>
            </a:pPr>
            <a:r>
              <a:rPr lang="en-US" sz="2400" b="1" dirty="0">
                <a:solidFill>
                  <a:schemeClr val="accent6">
                    <a:lumMod val="50000"/>
                  </a:schemeClr>
                </a:solidFill>
              </a:rPr>
              <a:t>Make a commitment to learning by reading for pleasure 3 hours a week</a:t>
            </a:r>
          </a:p>
          <a:p>
            <a:pPr marL="285750" indent="-285750">
              <a:buFont typeface="Wingdings" panose="05000000000000000000" pitchFamily="2" charset="2"/>
              <a:buChar char="Ø"/>
            </a:pPr>
            <a:r>
              <a:rPr lang="en-US" sz="2400" b="1" dirty="0">
                <a:solidFill>
                  <a:schemeClr val="accent6">
                    <a:lumMod val="50000"/>
                  </a:schemeClr>
                </a:solidFill>
              </a:rPr>
              <a:t>Stand up for your beliefs, and refuse to act against your values</a:t>
            </a:r>
          </a:p>
          <a:p>
            <a:pPr marL="285750" indent="-285750">
              <a:buFont typeface="Wingdings" panose="05000000000000000000" pitchFamily="2" charset="2"/>
              <a:buChar char="Ø"/>
            </a:pPr>
            <a:r>
              <a:rPr lang="en-US" sz="2400" b="1" dirty="0">
                <a:solidFill>
                  <a:schemeClr val="accent6">
                    <a:lumMod val="50000"/>
                  </a:schemeClr>
                </a:solidFill>
              </a:rPr>
              <a:t>Be honest with yourself and others</a:t>
            </a:r>
          </a:p>
          <a:p>
            <a:pPr marL="285750" indent="-285750">
              <a:buFont typeface="Wingdings" panose="05000000000000000000" pitchFamily="2" charset="2"/>
              <a:buChar char="Ø"/>
            </a:pPr>
            <a:r>
              <a:rPr lang="en-US" sz="2400" b="1" dirty="0">
                <a:solidFill>
                  <a:schemeClr val="accent6">
                    <a:lumMod val="50000"/>
                  </a:schemeClr>
                </a:solidFill>
              </a:rPr>
              <a:t>Resist negative peer pressure, and avoid dangerous situations.</a:t>
            </a:r>
          </a:p>
          <a:p>
            <a:pPr marL="285750" indent="-285750">
              <a:buFont typeface="Wingdings" panose="05000000000000000000" pitchFamily="2" charset="2"/>
              <a:buChar char="Ø"/>
            </a:pPr>
            <a:r>
              <a:rPr lang="en-US" sz="2400" b="1" dirty="0">
                <a:solidFill>
                  <a:schemeClr val="accent6">
                    <a:lumMod val="50000"/>
                  </a:schemeClr>
                </a:solidFill>
              </a:rPr>
              <a:t>Learn about people from other cultures or ethnic backgrounds</a:t>
            </a:r>
          </a:p>
          <a:p>
            <a:pPr marL="285750" indent="-285750">
              <a:buFont typeface="Wingdings" panose="05000000000000000000" pitchFamily="2" charset="2"/>
              <a:buChar char="Ø"/>
            </a:pPr>
            <a:r>
              <a:rPr lang="en-US" sz="2400" b="1" dirty="0">
                <a:solidFill>
                  <a:schemeClr val="accent6">
                    <a:lumMod val="50000"/>
                  </a:schemeClr>
                </a:solidFill>
              </a:rPr>
              <a:t>Develop a sense of purpose</a:t>
            </a:r>
          </a:p>
          <a:p>
            <a:pPr marL="285750" indent="-285750">
              <a:buFont typeface="Wingdings" panose="05000000000000000000" pitchFamily="2" charset="2"/>
              <a:buChar char="Ø"/>
            </a:pPr>
            <a:r>
              <a:rPr lang="en-US" sz="2400" b="1" dirty="0">
                <a:solidFill>
                  <a:schemeClr val="bg1"/>
                </a:solidFill>
              </a:rPr>
              <a:t>Develop a positive outlook about your future.</a:t>
            </a:r>
          </a:p>
        </p:txBody>
      </p:sp>
    </p:spTree>
    <p:extLst>
      <p:ext uri="{BB962C8B-B14F-4D97-AF65-F5344CB8AC3E}">
        <p14:creationId xmlns:p14="http://schemas.microsoft.com/office/powerpoint/2010/main" val="2188250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Body’s Stress Response</a:t>
            </a:r>
          </a:p>
        </p:txBody>
      </p:sp>
      <p:sp>
        <p:nvSpPr>
          <p:cNvPr id="3" name="TextBox 2"/>
          <p:cNvSpPr txBox="1"/>
          <p:nvPr/>
        </p:nvSpPr>
        <p:spPr>
          <a:xfrm>
            <a:off x="646386" y="1497724"/>
            <a:ext cx="10547131" cy="1569660"/>
          </a:xfrm>
          <a:prstGeom prst="rect">
            <a:avLst/>
          </a:prstGeom>
          <a:noFill/>
        </p:spPr>
        <p:txBody>
          <a:bodyPr wrap="square" rtlCol="0">
            <a:spAutoFit/>
          </a:bodyPr>
          <a:lstStyle/>
          <a:p>
            <a:r>
              <a:rPr lang="en-US" sz="2400" dirty="0"/>
              <a:t>When you </a:t>
            </a:r>
            <a:r>
              <a:rPr lang="en-US" sz="2400" dirty="0">
                <a:highlight>
                  <a:srgbClr val="FFFF00"/>
                </a:highlight>
              </a:rPr>
              <a:t>perceive</a:t>
            </a:r>
            <a:r>
              <a:rPr lang="en-US" sz="2400" dirty="0"/>
              <a:t> a situation or event to be a threat your body begins a stress response.  There are two major body systems , that go to work with out you even thinking about it.  The </a:t>
            </a:r>
            <a:r>
              <a:rPr lang="en-US" sz="2400" b="1" u="sng" dirty="0"/>
              <a:t>Nervous System(brain, sensory info) </a:t>
            </a:r>
            <a:r>
              <a:rPr lang="en-US" sz="2400" dirty="0"/>
              <a:t>and the </a:t>
            </a:r>
            <a:r>
              <a:rPr lang="en-US" sz="2400" b="1" u="sng" dirty="0"/>
              <a:t>Endocrine System (hormones)</a:t>
            </a:r>
            <a:r>
              <a:rPr lang="en-US" sz="2400" b="1" dirty="0"/>
              <a:t>.  </a:t>
            </a:r>
          </a:p>
        </p:txBody>
      </p:sp>
      <p:sp>
        <p:nvSpPr>
          <p:cNvPr id="4" name="TextBox 3"/>
          <p:cNvSpPr txBox="1"/>
          <p:nvPr/>
        </p:nvSpPr>
        <p:spPr>
          <a:xfrm>
            <a:off x="409904" y="2979683"/>
            <a:ext cx="6117021" cy="523220"/>
          </a:xfrm>
          <a:prstGeom prst="rect">
            <a:avLst/>
          </a:prstGeom>
          <a:noFill/>
        </p:spPr>
        <p:txBody>
          <a:bodyPr wrap="square" rtlCol="0">
            <a:spAutoFit/>
          </a:bodyPr>
          <a:lstStyle/>
          <a:p>
            <a:r>
              <a:rPr lang="en-US" sz="2800" dirty="0">
                <a:highlight>
                  <a:srgbClr val="FFFF00"/>
                </a:highlight>
              </a:rPr>
              <a:t>3 stages of response</a:t>
            </a:r>
            <a:r>
              <a:rPr lang="en-US" sz="2800" dirty="0"/>
              <a:t>:</a:t>
            </a:r>
          </a:p>
        </p:txBody>
      </p:sp>
      <p:sp>
        <p:nvSpPr>
          <p:cNvPr id="5" name="TextBox 4"/>
          <p:cNvSpPr txBox="1"/>
          <p:nvPr/>
        </p:nvSpPr>
        <p:spPr>
          <a:xfrm>
            <a:off x="1387366" y="3443242"/>
            <a:ext cx="8308427" cy="3447098"/>
          </a:xfrm>
          <a:prstGeom prst="rect">
            <a:avLst/>
          </a:prstGeom>
          <a:noFill/>
        </p:spPr>
        <p:txBody>
          <a:bodyPr wrap="square" rtlCol="0">
            <a:spAutoFit/>
          </a:bodyPr>
          <a:lstStyle/>
          <a:p>
            <a:pPr marL="342900" indent="-342900">
              <a:buFont typeface="+mj-lt"/>
              <a:buAutoNum type="arabicPeriod"/>
            </a:pPr>
            <a:r>
              <a:rPr lang="en-US" sz="2000" b="1" dirty="0"/>
              <a:t>Alarm</a:t>
            </a:r>
            <a:r>
              <a:rPr lang="en-US" sz="2000" dirty="0"/>
              <a:t>- first stage of response, this is when the body and mind go on high alert.  This is often referred to as the “Fight or Flight Response”. This is because the body is preparing to either defend itself or flee from the threat.</a:t>
            </a:r>
          </a:p>
          <a:p>
            <a:pPr marL="342900" indent="-342900">
              <a:buFont typeface="+mj-lt"/>
              <a:buAutoNum type="arabicPeriod"/>
            </a:pPr>
            <a:r>
              <a:rPr lang="en-US" sz="2000" b="1" dirty="0"/>
              <a:t>Resistance</a:t>
            </a:r>
            <a:r>
              <a:rPr lang="en-US" sz="2000" dirty="0"/>
              <a:t>- second stage of response, the body adapts to the rush created by the alarm and reacts to the stressor.  This is where one would actually Fight or Flee. Higher sense of endurance and speed or strength can happen in this stage.  </a:t>
            </a:r>
          </a:p>
          <a:p>
            <a:pPr marL="342900" indent="-342900">
              <a:buFont typeface="+mj-lt"/>
              <a:buAutoNum type="arabicPeriod"/>
            </a:pPr>
            <a:r>
              <a:rPr lang="en-US" sz="2000" b="1" dirty="0"/>
              <a:t>Fatigue</a:t>
            </a:r>
            <a:r>
              <a:rPr lang="en-US" sz="2000" dirty="0"/>
              <a:t>- third stage, stressor is ongoing or prolonged.  The body loses its ability to adapt to the situation and fatigue may set in.</a:t>
            </a:r>
          </a:p>
          <a:p>
            <a:pPr marL="342900" indent="-342900">
              <a:buFont typeface="+mj-lt"/>
              <a:buAutoNum type="arabicPeriod"/>
            </a:pPr>
            <a:endParaRPr lang="en-US" dirty="0"/>
          </a:p>
        </p:txBody>
      </p:sp>
    </p:spTree>
    <p:extLst>
      <p:ext uri="{BB962C8B-B14F-4D97-AF65-F5344CB8AC3E}">
        <p14:creationId xmlns:p14="http://schemas.microsoft.com/office/powerpoint/2010/main" val="3585970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13">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1" name="Rectangle 15">
            <a:extLst>
              <a:ext uri="{FF2B5EF4-FFF2-40B4-BE49-F238E27FC236}">
                <a16:creationId xmlns:a16="http://schemas.microsoft.com/office/drawing/2014/main" id="{E9E5E629-7060-41F9-8B50-02B2E85F7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1455" y="1268898"/>
            <a:ext cx="3441845" cy="4361688"/>
          </a:xfrm>
        </p:spPr>
        <p:txBody>
          <a:bodyPr vert="horz" lIns="91440" tIns="45720" rIns="91440" bIns="45720" rtlCol="0" anchor="ctr">
            <a:normAutofit/>
          </a:bodyPr>
          <a:lstStyle/>
          <a:p>
            <a:r>
              <a:rPr lang="en-US" b="0" i="0" kern="1200" cap="all" dirty="0">
                <a:solidFill>
                  <a:schemeClr val="tx1"/>
                </a:solidFill>
                <a:effectLst/>
                <a:latin typeface="+mj-lt"/>
                <a:ea typeface="+mj-ea"/>
                <a:cs typeface="+mj-cs"/>
              </a:rPr>
              <a:t>3 Stages of Fatigue</a:t>
            </a:r>
          </a:p>
        </p:txBody>
      </p:sp>
      <p:grpSp>
        <p:nvGrpSpPr>
          <p:cNvPr id="13" name="Group 17">
            <a:extLst>
              <a:ext uri="{FF2B5EF4-FFF2-40B4-BE49-F238E27FC236}">
                <a16:creationId xmlns:a16="http://schemas.microsoft.com/office/drawing/2014/main" id="{F0A74D93-ED7F-4633-8594-99D9FA43DA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03005" y="676656"/>
            <a:ext cx="6945528" cy="5546173"/>
            <a:chOff x="4603005" y="1286439"/>
            <a:chExt cx="6292376" cy="4289488"/>
          </a:xfrm>
        </p:grpSpPr>
        <p:sp>
          <p:nvSpPr>
            <p:cNvPr id="15" name="Rectangle 18">
              <a:extLst>
                <a:ext uri="{FF2B5EF4-FFF2-40B4-BE49-F238E27FC236}">
                  <a16:creationId xmlns:a16="http://schemas.microsoft.com/office/drawing/2014/main" id="{88493448-FE74-4227-AC61-AF38A22278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03005" y="1286439"/>
              <a:ext cx="6292376" cy="428948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9">
              <a:extLst>
                <a:ext uri="{FF2B5EF4-FFF2-40B4-BE49-F238E27FC236}">
                  <a16:creationId xmlns:a16="http://schemas.microsoft.com/office/drawing/2014/main" id="{1BDA5412-7A0F-451B-86FE-5B4B38E05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02049" y="1490915"/>
              <a:ext cx="5894288" cy="3880536"/>
            </a:xfrm>
            <a:prstGeom prst="rect">
              <a:avLst/>
            </a:prstGeom>
            <a:solidFill>
              <a:schemeClr val="bg1">
                <a:alpha val="98000"/>
              </a:schemeClr>
            </a:soli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Rectangle 21">
            <a:extLst>
              <a:ext uri="{FF2B5EF4-FFF2-40B4-BE49-F238E27FC236}">
                <a16:creationId xmlns:a16="http://schemas.microsoft.com/office/drawing/2014/main" id="{D1598E19-BACC-4AD6-8E51-F08B186A0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097" y="1104306"/>
            <a:ext cx="6181344" cy="4690872"/>
          </a:xfrm>
          <a:prstGeom prst="rect">
            <a:avLst/>
          </a:prstGeom>
          <a:solidFill>
            <a:schemeClr val="tx2"/>
          </a:solidFill>
          <a:ln w="6350">
            <a:solidFill>
              <a:schemeClr val="bg2"/>
            </a:solidFill>
          </a:ln>
          <a:effectLst>
            <a:innerShdw blurRad="114300">
              <a:prstClr val="black">
                <a:alpha val="78000"/>
              </a:prstClr>
            </a:innerShdw>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149689" y="1268898"/>
            <a:ext cx="5852160" cy="4361688"/>
          </a:xfrm>
          <a:prstGeom prst="rect">
            <a:avLst/>
          </a:prstGeom>
        </p:spPr>
        <p:txBody>
          <a:bodyPr vert="horz" lIns="91440" tIns="45720" rIns="91440" bIns="45720" rtlCol="0" anchor="ctr">
            <a:normAutofit/>
          </a:bodyPr>
          <a:lstStyle/>
          <a:p>
            <a:pPr marL="342900" indent="-228600" defTabSz="914400">
              <a:lnSpc>
                <a:spcPct val="120000"/>
              </a:lnSpc>
              <a:spcAft>
                <a:spcPts val="600"/>
              </a:spcAft>
              <a:buClr>
                <a:schemeClr val="accent1"/>
              </a:buClr>
              <a:buSzPct val="100000"/>
              <a:buFont typeface="Arial" panose="020B0604020202020204" pitchFamily="34" charset="0"/>
              <a:buChar char="•"/>
            </a:pPr>
            <a:r>
              <a:rPr lang="en-US" b="1">
                <a:solidFill>
                  <a:schemeClr val="bg1"/>
                </a:solidFill>
              </a:rPr>
              <a:t>Physical fatigue</a:t>
            </a:r>
            <a:r>
              <a:rPr lang="en-US">
                <a:solidFill>
                  <a:schemeClr val="bg1"/>
                </a:solidFill>
              </a:rPr>
              <a:t>– muscles have worked vigorously for long periods of time and it leads to soreness and pain. Reaction time becomes impaired, and muscles tire quickly</a:t>
            </a:r>
          </a:p>
          <a:p>
            <a:pPr marL="342900" indent="-228600" defTabSz="914400">
              <a:lnSpc>
                <a:spcPct val="120000"/>
              </a:lnSpc>
              <a:spcAft>
                <a:spcPts val="600"/>
              </a:spcAft>
              <a:buClr>
                <a:schemeClr val="accent1"/>
              </a:buClr>
              <a:buSzPct val="100000"/>
              <a:buFont typeface="Arial" panose="020B0604020202020204" pitchFamily="34" charset="0"/>
              <a:buChar char="•"/>
            </a:pPr>
            <a:r>
              <a:rPr lang="en-US" b="1">
                <a:solidFill>
                  <a:schemeClr val="bg1"/>
                </a:solidFill>
              </a:rPr>
              <a:t>Psychological fatigue</a:t>
            </a:r>
            <a:r>
              <a:rPr lang="en-US">
                <a:solidFill>
                  <a:schemeClr val="bg1"/>
                </a:solidFill>
              </a:rPr>
              <a:t>– can result from constant worry, overwork, depression, boredom, isolation or feeling overwhelmed</a:t>
            </a:r>
          </a:p>
          <a:p>
            <a:pPr marL="342900" indent="-228600" defTabSz="914400">
              <a:lnSpc>
                <a:spcPct val="120000"/>
              </a:lnSpc>
              <a:spcAft>
                <a:spcPts val="600"/>
              </a:spcAft>
              <a:buClr>
                <a:schemeClr val="accent1"/>
              </a:buClr>
              <a:buSzPct val="100000"/>
              <a:buFont typeface="Arial" panose="020B0604020202020204" pitchFamily="34" charset="0"/>
              <a:buChar char="•"/>
            </a:pPr>
            <a:r>
              <a:rPr lang="en-US" b="1">
                <a:solidFill>
                  <a:schemeClr val="bg1"/>
                </a:solidFill>
              </a:rPr>
              <a:t>Pathological fatigue- </a:t>
            </a:r>
            <a:r>
              <a:rPr lang="en-US">
                <a:solidFill>
                  <a:schemeClr val="bg1"/>
                </a:solidFill>
              </a:rPr>
              <a:t>is tiredness brought on by overworking the body’s defenses  in fighting disease.  Anemia, the flu, being overweight, and poor nutrition can all bring on pathological fatigue.</a:t>
            </a:r>
          </a:p>
        </p:txBody>
      </p:sp>
    </p:spTree>
    <p:extLst>
      <p:ext uri="{BB962C8B-B14F-4D97-AF65-F5344CB8AC3E}">
        <p14:creationId xmlns:p14="http://schemas.microsoft.com/office/powerpoint/2010/main" val="19317394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FF38ED378C914DAF2993431578412D" ma:contentTypeVersion="15" ma:contentTypeDescription="Create a new document." ma:contentTypeScope="" ma:versionID="8206f3fb8dae257d746d88b382f02885">
  <xsd:schema xmlns:xsd="http://www.w3.org/2001/XMLSchema" xmlns:xs="http://www.w3.org/2001/XMLSchema" xmlns:p="http://schemas.microsoft.com/office/2006/metadata/properties" xmlns:ns1="http://schemas.microsoft.com/sharepoint/v3" xmlns:ns3="c807bff1-712e-4278-b82f-41f5d7038641" xmlns:ns4="f45de798-be83-4bef-b933-fe66fbc4e60b" targetNamespace="http://schemas.microsoft.com/office/2006/metadata/properties" ma:root="true" ma:fieldsID="c35b672db324f0eebdc21370ef8cb37c" ns1:_="" ns3:_="" ns4:_="">
    <xsd:import namespace="http://schemas.microsoft.com/sharepoint/v3"/>
    <xsd:import namespace="c807bff1-712e-4278-b82f-41f5d7038641"/>
    <xsd:import namespace="f45de798-be83-4bef-b933-fe66fbc4e6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07bff1-712e-4278-b82f-41f5d703864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5de798-be83-4bef-b933-fe66fbc4e6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5E930C-9735-4CC7-9A1C-CD673629ED22}">
  <ds:schemaRefs>
    <ds:schemaRef ds:uri="http://purl.org/dc/dcmitype/"/>
    <ds:schemaRef ds:uri="http://schemas.microsoft.com/sharepoint/v3"/>
    <ds:schemaRef ds:uri="http://schemas.microsoft.com/office/2006/documentManagement/types"/>
    <ds:schemaRef ds:uri="http://purl.org/dc/elements/1.1/"/>
    <ds:schemaRef ds:uri="http://www.w3.org/XML/1998/namespace"/>
    <ds:schemaRef ds:uri="http://schemas.microsoft.com/office/2006/metadata/properties"/>
    <ds:schemaRef ds:uri="c807bff1-712e-4278-b82f-41f5d7038641"/>
    <ds:schemaRef ds:uri="http://purl.org/dc/terms/"/>
    <ds:schemaRef ds:uri="http://schemas.openxmlformats.org/package/2006/metadata/core-properties"/>
    <ds:schemaRef ds:uri="f45de798-be83-4bef-b933-fe66fbc4e60b"/>
    <ds:schemaRef ds:uri="http://schemas.microsoft.com/office/infopath/2007/PartnerControls"/>
  </ds:schemaRefs>
</ds:datastoreItem>
</file>

<file path=customXml/itemProps2.xml><?xml version="1.0" encoding="utf-8"?>
<ds:datastoreItem xmlns:ds="http://schemas.openxmlformats.org/officeDocument/2006/customXml" ds:itemID="{ED832B3B-44CF-4931-8407-9DC76B30840B}">
  <ds:schemaRefs>
    <ds:schemaRef ds:uri="http://schemas.microsoft.com/sharepoint/v3/contenttype/forms"/>
  </ds:schemaRefs>
</ds:datastoreItem>
</file>

<file path=customXml/itemProps3.xml><?xml version="1.0" encoding="utf-8"?>
<ds:datastoreItem xmlns:ds="http://schemas.openxmlformats.org/officeDocument/2006/customXml" ds:itemID="{54ACCA3F-BF88-4422-AEBC-E49727AF9E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07bff1-712e-4278-b82f-41f5d7038641"/>
    <ds:schemaRef ds:uri="f45de798-be83-4bef-b933-fe66fbc4e6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TotalTime>
  <Words>1578</Words>
  <Application>Microsoft Office PowerPoint</Application>
  <PresentationFormat>Widescreen</PresentationFormat>
  <Paragraphs>120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Gill Sans MT</vt:lpstr>
      <vt:lpstr>Wingdings</vt:lpstr>
      <vt:lpstr>Gallery</vt:lpstr>
      <vt:lpstr>PowerPoint Presentation</vt:lpstr>
      <vt:lpstr>PowerPoint Presentation</vt:lpstr>
      <vt:lpstr>What causes Stress?</vt:lpstr>
      <vt:lpstr>PowerPoint Presentation</vt:lpstr>
      <vt:lpstr>    Resiliency </vt:lpstr>
      <vt:lpstr>Factors that Affect Resiliency Many factors can influence  a person’s level of resiliency. Some of the Developmental Assets (Ch. 7) can strengthen a persons resiliency.</vt:lpstr>
      <vt:lpstr>Resiliency and Protective Factors</vt:lpstr>
      <vt:lpstr>The Body’s Stress Response</vt:lpstr>
      <vt:lpstr>3 Stages of Fatigue</vt:lpstr>
      <vt:lpstr>Stress and Your Health</vt:lpstr>
      <vt:lpstr>Identifying Personal Causes of Stress</vt:lpstr>
      <vt:lpstr>Ways to Manage Stress</vt:lpstr>
      <vt:lpstr>Stress Management Techniques</vt:lpstr>
      <vt:lpstr>Anxiety and Teen Depression</vt:lpstr>
      <vt:lpstr>Some Symptoms of Anxiety</vt:lpstr>
      <vt:lpstr>2 Types of Depression</vt:lpstr>
      <vt:lpstr>Getting Help for Anxiety and Depression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Duke, Samantha</dc:creator>
  <cp:lastModifiedBy>Duke, Samantha</cp:lastModifiedBy>
  <cp:revision>1</cp:revision>
  <dcterms:created xsi:type="dcterms:W3CDTF">2020-08-19T19:47:50Z</dcterms:created>
  <dcterms:modified xsi:type="dcterms:W3CDTF">2020-09-15T15:44:28Z</dcterms:modified>
</cp:coreProperties>
</file>