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8" r:id="rId7"/>
    <p:sldId id="269" r:id="rId8"/>
    <p:sldId id="270" r:id="rId9"/>
    <p:sldId id="271" r:id="rId10"/>
    <p:sldId id="272" r:id="rId11"/>
    <p:sldId id="273" r:id="rId12"/>
    <p:sldId id="274" r:id="rId13"/>
    <p:sldId id="275" r:id="rId14"/>
    <p:sldId id="261" r:id="rId15"/>
    <p:sldId id="262" r:id="rId16"/>
    <p:sldId id="263" r:id="rId17"/>
    <p:sldId id="264" r:id="rId18"/>
    <p:sldId id="265" r:id="rId19"/>
    <p:sldId id="266" r:id="rId20"/>
    <p:sldId id="276" r:id="rId21"/>
    <p:sldId id="2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ke, Samantha" userId="f7da25d2-0ba3-498f-a24e-2900dd40345d" providerId="ADAL" clId="{68C32801-1EC4-463D-9CB8-4043430CFBCE}"/>
    <pc:docChg chg="undo custSel addSld delSld modSld">
      <pc:chgData name="Duke, Samantha" userId="f7da25d2-0ba3-498f-a24e-2900dd40345d" providerId="ADAL" clId="{68C32801-1EC4-463D-9CB8-4043430CFBCE}" dt="2020-08-20T17:00:17.915" v="4024" actId="13926"/>
      <pc:docMkLst>
        <pc:docMk/>
      </pc:docMkLst>
      <pc:sldChg chg="modSp">
        <pc:chgData name="Duke, Samantha" userId="f7da25d2-0ba3-498f-a24e-2900dd40345d" providerId="ADAL" clId="{68C32801-1EC4-463D-9CB8-4043430CFBCE}" dt="2020-08-20T16:57:26.871" v="4008" actId="207"/>
        <pc:sldMkLst>
          <pc:docMk/>
          <pc:sldMk cId="774484876" sldId="257"/>
        </pc:sldMkLst>
        <pc:spChg chg="mod">
          <ac:chgData name="Duke, Samantha" userId="f7da25d2-0ba3-498f-a24e-2900dd40345d" providerId="ADAL" clId="{68C32801-1EC4-463D-9CB8-4043430CFBCE}" dt="2020-08-20T16:57:26.871" v="4008" actId="207"/>
          <ac:spMkLst>
            <pc:docMk/>
            <pc:sldMk cId="774484876" sldId="257"/>
            <ac:spMk id="3" creationId="{FAD13E44-6F6A-472A-978E-04E8DEDC4EE8}"/>
          </ac:spMkLst>
        </pc:spChg>
      </pc:sldChg>
      <pc:sldChg chg="modSp">
        <pc:chgData name="Duke, Samantha" userId="f7da25d2-0ba3-498f-a24e-2900dd40345d" providerId="ADAL" clId="{68C32801-1EC4-463D-9CB8-4043430CFBCE}" dt="2020-08-20T16:57:54.552" v="4009" actId="13926"/>
        <pc:sldMkLst>
          <pc:docMk/>
          <pc:sldMk cId="1695060950" sldId="258"/>
        </pc:sldMkLst>
        <pc:spChg chg="mod">
          <ac:chgData name="Duke, Samantha" userId="f7da25d2-0ba3-498f-a24e-2900dd40345d" providerId="ADAL" clId="{68C32801-1EC4-463D-9CB8-4043430CFBCE}" dt="2020-08-20T16:57:54.552" v="4009" actId="13926"/>
          <ac:spMkLst>
            <pc:docMk/>
            <pc:sldMk cId="1695060950" sldId="258"/>
            <ac:spMk id="3" creationId="{D6E2AC51-1609-4C5C-862F-C66B6E799900}"/>
          </ac:spMkLst>
        </pc:spChg>
      </pc:sldChg>
      <pc:sldChg chg="modSp">
        <pc:chgData name="Duke, Samantha" userId="f7da25d2-0ba3-498f-a24e-2900dd40345d" providerId="ADAL" clId="{68C32801-1EC4-463D-9CB8-4043430CFBCE}" dt="2020-08-20T16:58:12.245" v="4011" actId="207"/>
        <pc:sldMkLst>
          <pc:docMk/>
          <pc:sldMk cId="480070412" sldId="259"/>
        </pc:sldMkLst>
        <pc:spChg chg="mod">
          <ac:chgData name="Duke, Samantha" userId="f7da25d2-0ba3-498f-a24e-2900dd40345d" providerId="ADAL" clId="{68C32801-1EC4-463D-9CB8-4043430CFBCE}" dt="2020-08-20T16:58:12.245" v="4011" actId="207"/>
          <ac:spMkLst>
            <pc:docMk/>
            <pc:sldMk cId="480070412" sldId="259"/>
            <ac:spMk id="3" creationId="{8A1D9E98-B7ED-4578-99F6-25CFF19AC4DD}"/>
          </ac:spMkLst>
        </pc:spChg>
      </pc:sldChg>
      <pc:sldChg chg="modSp">
        <pc:chgData name="Duke, Samantha" userId="f7da25d2-0ba3-498f-a24e-2900dd40345d" providerId="ADAL" clId="{68C32801-1EC4-463D-9CB8-4043430CFBCE}" dt="2020-08-20T17:00:17.915" v="4024" actId="13926"/>
        <pc:sldMkLst>
          <pc:docMk/>
          <pc:sldMk cId="3057845070" sldId="264"/>
        </pc:sldMkLst>
        <pc:spChg chg="mod">
          <ac:chgData name="Duke, Samantha" userId="f7da25d2-0ba3-498f-a24e-2900dd40345d" providerId="ADAL" clId="{68C32801-1EC4-463D-9CB8-4043430CFBCE}" dt="2020-08-20T17:00:17.915" v="4024" actId="13926"/>
          <ac:spMkLst>
            <pc:docMk/>
            <pc:sldMk cId="3057845070" sldId="264"/>
            <ac:spMk id="3" creationId="{866D0968-F0D8-4FA1-A879-F2BEA0F75CC8}"/>
          </ac:spMkLst>
        </pc:spChg>
      </pc:sldChg>
      <pc:sldChg chg="modSp">
        <pc:chgData name="Duke, Samantha" userId="f7da25d2-0ba3-498f-a24e-2900dd40345d" providerId="ADAL" clId="{68C32801-1EC4-463D-9CB8-4043430CFBCE}" dt="2020-08-20T16:59:58.609" v="4020" actId="13926"/>
        <pc:sldMkLst>
          <pc:docMk/>
          <pc:sldMk cId="8886405" sldId="266"/>
        </pc:sldMkLst>
        <pc:spChg chg="mod">
          <ac:chgData name="Duke, Samantha" userId="f7da25d2-0ba3-498f-a24e-2900dd40345d" providerId="ADAL" clId="{68C32801-1EC4-463D-9CB8-4043430CFBCE}" dt="2020-08-20T16:59:58.609" v="4020" actId="13926"/>
          <ac:spMkLst>
            <pc:docMk/>
            <pc:sldMk cId="8886405" sldId="266"/>
            <ac:spMk id="3" creationId="{DD27E500-4F0B-46E8-9640-3E14F5DCDBED}"/>
          </ac:spMkLst>
        </pc:spChg>
      </pc:sldChg>
      <pc:sldChg chg="addSp delSp modSp add">
        <pc:chgData name="Duke, Samantha" userId="f7da25d2-0ba3-498f-a24e-2900dd40345d" providerId="ADAL" clId="{68C32801-1EC4-463D-9CB8-4043430CFBCE}" dt="2020-08-20T16:37:32.394" v="3873" actId="962"/>
        <pc:sldMkLst>
          <pc:docMk/>
          <pc:sldMk cId="1265190358" sldId="268"/>
        </pc:sldMkLst>
        <pc:spChg chg="mod">
          <ac:chgData name="Duke, Samantha" userId="f7da25d2-0ba3-498f-a24e-2900dd40345d" providerId="ADAL" clId="{68C32801-1EC4-463D-9CB8-4043430CFBCE}" dt="2020-08-20T16:12:59.258" v="49" actId="404"/>
          <ac:spMkLst>
            <pc:docMk/>
            <pc:sldMk cId="1265190358" sldId="268"/>
            <ac:spMk id="2" creationId="{CE2CBC00-1734-4153-8BD9-D8D392F671F9}"/>
          </ac:spMkLst>
        </pc:spChg>
        <pc:spChg chg="del mod">
          <ac:chgData name="Duke, Samantha" userId="f7da25d2-0ba3-498f-a24e-2900dd40345d" providerId="ADAL" clId="{68C32801-1EC4-463D-9CB8-4043430CFBCE}" dt="2020-08-20T16:37:30.597" v="3871" actId="931"/>
          <ac:spMkLst>
            <pc:docMk/>
            <pc:sldMk cId="1265190358" sldId="268"/>
            <ac:spMk id="3" creationId="{9AD7C83C-8FC9-4D13-AC6C-5A449C61FE67}"/>
          </ac:spMkLst>
        </pc:spChg>
        <pc:spChg chg="add mod">
          <ac:chgData name="Duke, Samantha" userId="f7da25d2-0ba3-498f-a24e-2900dd40345d" providerId="ADAL" clId="{68C32801-1EC4-463D-9CB8-4043430CFBCE}" dt="2020-08-20T16:37:32.394" v="3873" actId="962"/>
          <ac:spMkLst>
            <pc:docMk/>
            <pc:sldMk cId="1265190358" sldId="268"/>
            <ac:spMk id="6" creationId="{217CCE11-07D6-47EB-AE26-C6DD9C25FBBD}"/>
          </ac:spMkLst>
        </pc:spChg>
        <pc:picChg chg="add mod">
          <ac:chgData name="Duke, Samantha" userId="f7da25d2-0ba3-498f-a24e-2900dd40345d" providerId="ADAL" clId="{68C32801-1EC4-463D-9CB8-4043430CFBCE}" dt="2020-08-20T16:37:32.394" v="3873" actId="962"/>
          <ac:picMkLst>
            <pc:docMk/>
            <pc:sldMk cId="1265190358" sldId="268"/>
            <ac:picMk id="5" creationId="{507F3D04-B4C8-48DC-8FB5-C0E9E04427E7}"/>
          </ac:picMkLst>
        </pc:picChg>
      </pc:sldChg>
      <pc:sldChg chg="add del">
        <pc:chgData name="Duke, Samantha" userId="f7da25d2-0ba3-498f-a24e-2900dd40345d" providerId="ADAL" clId="{68C32801-1EC4-463D-9CB8-4043430CFBCE}" dt="2020-08-20T16:15:04.747" v="97" actId="2696"/>
        <pc:sldMkLst>
          <pc:docMk/>
          <pc:sldMk cId="2708586305" sldId="269"/>
        </pc:sldMkLst>
      </pc:sldChg>
      <pc:sldChg chg="modSp add del">
        <pc:chgData name="Duke, Samantha" userId="f7da25d2-0ba3-498f-a24e-2900dd40345d" providerId="ADAL" clId="{68C32801-1EC4-463D-9CB8-4043430CFBCE}" dt="2020-08-20T16:14:51.630" v="95" actId="2696"/>
        <pc:sldMkLst>
          <pc:docMk/>
          <pc:sldMk cId="3110276439" sldId="269"/>
        </pc:sldMkLst>
        <pc:spChg chg="mod">
          <ac:chgData name="Duke, Samantha" userId="f7da25d2-0ba3-498f-a24e-2900dd40345d" providerId="ADAL" clId="{68C32801-1EC4-463D-9CB8-4043430CFBCE}" dt="2020-08-20T16:13:54.721" v="93" actId="404"/>
          <ac:spMkLst>
            <pc:docMk/>
            <pc:sldMk cId="3110276439" sldId="269"/>
            <ac:spMk id="2" creationId="{C543998D-4179-4127-BDC0-F7AADBFCE9A5}"/>
          </ac:spMkLst>
        </pc:spChg>
        <pc:spChg chg="mod">
          <ac:chgData name="Duke, Samantha" userId="f7da25d2-0ba3-498f-a24e-2900dd40345d" providerId="ADAL" clId="{68C32801-1EC4-463D-9CB8-4043430CFBCE}" dt="2020-08-20T16:14:01.633" v="94" actId="14100"/>
          <ac:spMkLst>
            <pc:docMk/>
            <pc:sldMk cId="3110276439" sldId="269"/>
            <ac:spMk id="3" creationId="{BCFF4FFB-CAAA-4745-A9B4-86B721603F3B}"/>
          </ac:spMkLst>
        </pc:spChg>
      </pc:sldChg>
      <pc:sldChg chg="modSp add">
        <pc:chgData name="Duke, Samantha" userId="f7da25d2-0ba3-498f-a24e-2900dd40345d" providerId="ADAL" clId="{68C32801-1EC4-463D-9CB8-4043430CFBCE}" dt="2020-08-20T16:38:19.486" v="4005" actId="404"/>
        <pc:sldMkLst>
          <pc:docMk/>
          <pc:sldMk cId="4224927236" sldId="269"/>
        </pc:sldMkLst>
        <pc:spChg chg="mod">
          <ac:chgData name="Duke, Samantha" userId="f7da25d2-0ba3-498f-a24e-2900dd40345d" providerId="ADAL" clId="{68C32801-1EC4-463D-9CB8-4043430CFBCE}" dt="2020-08-20T16:38:19.486" v="4005" actId="404"/>
          <ac:spMkLst>
            <pc:docMk/>
            <pc:sldMk cId="4224927236" sldId="269"/>
            <ac:spMk id="2" creationId="{148BF2E8-F229-4760-B8E6-EEC9D8BA6B32}"/>
          </ac:spMkLst>
        </pc:spChg>
        <pc:spChg chg="mod">
          <ac:chgData name="Duke, Samantha" userId="f7da25d2-0ba3-498f-a24e-2900dd40345d" providerId="ADAL" clId="{68C32801-1EC4-463D-9CB8-4043430CFBCE}" dt="2020-08-20T16:17:28.498" v="470" actId="20577"/>
          <ac:spMkLst>
            <pc:docMk/>
            <pc:sldMk cId="4224927236" sldId="269"/>
            <ac:spMk id="3" creationId="{B8845C90-1FF4-4399-B951-E4AE5DCCEAF7}"/>
          </ac:spMkLst>
        </pc:spChg>
        <pc:spChg chg="mod">
          <ac:chgData name="Duke, Samantha" userId="f7da25d2-0ba3-498f-a24e-2900dd40345d" providerId="ADAL" clId="{68C32801-1EC4-463D-9CB8-4043430CFBCE}" dt="2020-08-20T16:18:22.347" v="661" actId="20577"/>
          <ac:spMkLst>
            <pc:docMk/>
            <pc:sldMk cId="4224927236" sldId="269"/>
            <ac:spMk id="4" creationId="{7DEED57F-33B8-42D4-A7F4-C00AB25EB19F}"/>
          </ac:spMkLst>
        </pc:spChg>
      </pc:sldChg>
      <pc:sldChg chg="delSp modSp add">
        <pc:chgData name="Duke, Samantha" userId="f7da25d2-0ba3-498f-a24e-2900dd40345d" providerId="ADAL" clId="{68C32801-1EC4-463D-9CB8-4043430CFBCE}" dt="2020-08-20T16:38:29.008" v="4006" actId="478"/>
        <pc:sldMkLst>
          <pc:docMk/>
          <pc:sldMk cId="3993229491" sldId="270"/>
        </pc:sldMkLst>
        <pc:spChg chg="del">
          <ac:chgData name="Duke, Samantha" userId="f7da25d2-0ba3-498f-a24e-2900dd40345d" providerId="ADAL" clId="{68C32801-1EC4-463D-9CB8-4043430CFBCE}" dt="2020-08-20T16:38:29.008" v="4006" actId="478"/>
          <ac:spMkLst>
            <pc:docMk/>
            <pc:sldMk cId="3993229491" sldId="270"/>
            <ac:spMk id="2" creationId="{131F6542-C685-4F3B-A401-8055FAE5D8DF}"/>
          </ac:spMkLst>
        </pc:spChg>
        <pc:spChg chg="mod">
          <ac:chgData name="Duke, Samantha" userId="f7da25d2-0ba3-498f-a24e-2900dd40345d" providerId="ADAL" clId="{68C32801-1EC4-463D-9CB8-4043430CFBCE}" dt="2020-08-20T16:19:27.397" v="828" actId="20577"/>
          <ac:spMkLst>
            <pc:docMk/>
            <pc:sldMk cId="3993229491" sldId="270"/>
            <ac:spMk id="3" creationId="{C6AF8E6A-CFA6-4A89-B432-451ACB7EED7A}"/>
          </ac:spMkLst>
        </pc:spChg>
        <pc:spChg chg="mod">
          <ac:chgData name="Duke, Samantha" userId="f7da25d2-0ba3-498f-a24e-2900dd40345d" providerId="ADAL" clId="{68C32801-1EC4-463D-9CB8-4043430CFBCE}" dt="2020-08-20T16:20:40.851" v="1112" actId="20577"/>
          <ac:spMkLst>
            <pc:docMk/>
            <pc:sldMk cId="3993229491" sldId="270"/>
            <ac:spMk id="4" creationId="{892FB2BA-25CC-4354-BEFF-8FBA335C2A83}"/>
          </ac:spMkLst>
        </pc:spChg>
      </pc:sldChg>
      <pc:sldChg chg="addSp delSp modSp add">
        <pc:chgData name="Duke, Samantha" userId="f7da25d2-0ba3-498f-a24e-2900dd40345d" providerId="ADAL" clId="{68C32801-1EC4-463D-9CB8-4043430CFBCE}" dt="2020-08-20T16:36:02.969" v="3870" actId="1076"/>
        <pc:sldMkLst>
          <pc:docMk/>
          <pc:sldMk cId="2470529115" sldId="271"/>
        </pc:sldMkLst>
        <pc:spChg chg="del">
          <ac:chgData name="Duke, Samantha" userId="f7da25d2-0ba3-498f-a24e-2900dd40345d" providerId="ADAL" clId="{68C32801-1EC4-463D-9CB8-4043430CFBCE}" dt="2020-08-20T16:22:32.484" v="1475" actId="478"/>
          <ac:spMkLst>
            <pc:docMk/>
            <pc:sldMk cId="2470529115" sldId="271"/>
            <ac:spMk id="2" creationId="{76DC0167-B564-4128-82F0-8A5258C44505}"/>
          </ac:spMkLst>
        </pc:spChg>
        <pc:spChg chg="mod">
          <ac:chgData name="Duke, Samantha" userId="f7da25d2-0ba3-498f-a24e-2900dd40345d" providerId="ADAL" clId="{68C32801-1EC4-463D-9CB8-4043430CFBCE}" dt="2020-08-20T16:23:04.943" v="1480" actId="403"/>
          <ac:spMkLst>
            <pc:docMk/>
            <pc:sldMk cId="2470529115" sldId="271"/>
            <ac:spMk id="3" creationId="{03D2CB41-D312-4072-A269-BC3CEA2F6927}"/>
          </ac:spMkLst>
        </pc:spChg>
        <pc:spChg chg="mod">
          <ac:chgData name="Duke, Samantha" userId="f7da25d2-0ba3-498f-a24e-2900dd40345d" providerId="ADAL" clId="{68C32801-1EC4-463D-9CB8-4043430CFBCE}" dt="2020-08-20T16:23:09.051" v="1482" actId="403"/>
          <ac:spMkLst>
            <pc:docMk/>
            <pc:sldMk cId="2470529115" sldId="271"/>
            <ac:spMk id="4" creationId="{E2533DF2-B228-4492-95B3-A9C57BA10CBF}"/>
          </ac:spMkLst>
        </pc:spChg>
        <pc:spChg chg="add mod">
          <ac:chgData name="Duke, Samantha" userId="f7da25d2-0ba3-498f-a24e-2900dd40345d" providerId="ADAL" clId="{68C32801-1EC4-463D-9CB8-4043430CFBCE}" dt="2020-08-20T16:36:02.969" v="3870" actId="1076"/>
          <ac:spMkLst>
            <pc:docMk/>
            <pc:sldMk cId="2470529115" sldId="271"/>
            <ac:spMk id="7" creationId="{4F299803-5F73-4F01-B1A5-C5C97FFD22BB}"/>
          </ac:spMkLst>
        </pc:spChg>
        <pc:picChg chg="add mod">
          <ac:chgData name="Duke, Samantha" userId="f7da25d2-0ba3-498f-a24e-2900dd40345d" providerId="ADAL" clId="{68C32801-1EC4-463D-9CB8-4043430CFBCE}" dt="2020-08-20T16:36:02.969" v="3870" actId="1076"/>
          <ac:picMkLst>
            <pc:docMk/>
            <pc:sldMk cId="2470529115" sldId="271"/>
            <ac:picMk id="6" creationId="{C6C49A1B-2D07-4446-A0B6-4D7BB5AB8E4E}"/>
          </ac:picMkLst>
        </pc:picChg>
      </pc:sldChg>
      <pc:sldChg chg="addSp delSp modSp add">
        <pc:chgData name="Duke, Samantha" userId="f7da25d2-0ba3-498f-a24e-2900dd40345d" providerId="ADAL" clId="{68C32801-1EC4-463D-9CB8-4043430CFBCE}" dt="2020-08-20T16:35:42.303" v="3865" actId="1076"/>
        <pc:sldMkLst>
          <pc:docMk/>
          <pc:sldMk cId="2099636087" sldId="272"/>
        </pc:sldMkLst>
        <pc:spChg chg="del">
          <ac:chgData name="Duke, Samantha" userId="f7da25d2-0ba3-498f-a24e-2900dd40345d" providerId="ADAL" clId="{68C32801-1EC4-463D-9CB8-4043430CFBCE}" dt="2020-08-20T16:23:19.681" v="1484" actId="478"/>
          <ac:spMkLst>
            <pc:docMk/>
            <pc:sldMk cId="2099636087" sldId="272"/>
            <ac:spMk id="2" creationId="{FEEA15FF-D720-46C9-AAFB-6350A58579FB}"/>
          </ac:spMkLst>
        </pc:spChg>
        <pc:spChg chg="mod">
          <ac:chgData name="Duke, Samantha" userId="f7da25d2-0ba3-498f-a24e-2900dd40345d" providerId="ADAL" clId="{68C32801-1EC4-463D-9CB8-4043430CFBCE}" dt="2020-08-20T16:23:54.141" v="1640" actId="20577"/>
          <ac:spMkLst>
            <pc:docMk/>
            <pc:sldMk cId="2099636087" sldId="272"/>
            <ac:spMk id="3" creationId="{A711C3DE-7AF8-4631-9490-57128F855446}"/>
          </ac:spMkLst>
        </pc:spChg>
        <pc:spChg chg="mod">
          <ac:chgData name="Duke, Samantha" userId="f7da25d2-0ba3-498f-a24e-2900dd40345d" providerId="ADAL" clId="{68C32801-1EC4-463D-9CB8-4043430CFBCE}" dt="2020-08-20T16:24:36.437" v="1853" actId="20577"/>
          <ac:spMkLst>
            <pc:docMk/>
            <pc:sldMk cId="2099636087" sldId="272"/>
            <ac:spMk id="4" creationId="{64B89310-B123-470E-A473-305CC7A67494}"/>
          </ac:spMkLst>
        </pc:spChg>
        <pc:spChg chg="add mod">
          <ac:chgData name="Duke, Samantha" userId="f7da25d2-0ba3-498f-a24e-2900dd40345d" providerId="ADAL" clId="{68C32801-1EC4-463D-9CB8-4043430CFBCE}" dt="2020-08-20T16:35:34.579" v="3862" actId="931"/>
          <ac:spMkLst>
            <pc:docMk/>
            <pc:sldMk cId="2099636087" sldId="272"/>
            <ac:spMk id="7" creationId="{2DB55FF7-429F-4B86-A3D5-A228D30D0EE0}"/>
          </ac:spMkLst>
        </pc:spChg>
        <pc:picChg chg="add mod">
          <ac:chgData name="Duke, Samantha" userId="f7da25d2-0ba3-498f-a24e-2900dd40345d" providerId="ADAL" clId="{68C32801-1EC4-463D-9CB8-4043430CFBCE}" dt="2020-08-20T16:35:42.303" v="3865" actId="1076"/>
          <ac:picMkLst>
            <pc:docMk/>
            <pc:sldMk cId="2099636087" sldId="272"/>
            <ac:picMk id="6" creationId="{99511E46-C1F5-492D-A09A-878398A6A96D}"/>
          </ac:picMkLst>
        </pc:picChg>
      </pc:sldChg>
      <pc:sldChg chg="addSp delSp modSp add">
        <pc:chgData name="Duke, Samantha" userId="f7da25d2-0ba3-498f-a24e-2900dd40345d" providerId="ADAL" clId="{68C32801-1EC4-463D-9CB8-4043430CFBCE}" dt="2020-08-20T16:35:18.199" v="3861" actId="478"/>
        <pc:sldMkLst>
          <pc:docMk/>
          <pc:sldMk cId="2010414187" sldId="273"/>
        </pc:sldMkLst>
        <pc:spChg chg="del">
          <ac:chgData name="Duke, Samantha" userId="f7da25d2-0ba3-498f-a24e-2900dd40345d" providerId="ADAL" clId="{68C32801-1EC4-463D-9CB8-4043430CFBCE}" dt="2020-08-20T16:24:45.817" v="1855" actId="478"/>
          <ac:spMkLst>
            <pc:docMk/>
            <pc:sldMk cId="2010414187" sldId="273"/>
            <ac:spMk id="2" creationId="{F8E0733E-FA38-430C-B135-C38B4D5B2D46}"/>
          </ac:spMkLst>
        </pc:spChg>
        <pc:spChg chg="mod">
          <ac:chgData name="Duke, Samantha" userId="f7da25d2-0ba3-498f-a24e-2900dd40345d" providerId="ADAL" clId="{68C32801-1EC4-463D-9CB8-4043430CFBCE}" dt="2020-08-20T16:25:19.924" v="2000" actId="20577"/>
          <ac:spMkLst>
            <pc:docMk/>
            <pc:sldMk cId="2010414187" sldId="273"/>
            <ac:spMk id="3" creationId="{4D662827-D592-4A3F-9FE7-FD644142828E}"/>
          </ac:spMkLst>
        </pc:spChg>
        <pc:spChg chg="mod">
          <ac:chgData name="Duke, Samantha" userId="f7da25d2-0ba3-498f-a24e-2900dd40345d" providerId="ADAL" clId="{68C32801-1EC4-463D-9CB8-4043430CFBCE}" dt="2020-08-20T16:25:55.558" v="2155" actId="20577"/>
          <ac:spMkLst>
            <pc:docMk/>
            <pc:sldMk cId="2010414187" sldId="273"/>
            <ac:spMk id="4" creationId="{91DA7BC5-DBFE-46B5-9E92-9D4D1A8F563A}"/>
          </ac:spMkLst>
        </pc:spChg>
        <pc:spChg chg="add del mod">
          <ac:chgData name="Duke, Samantha" userId="f7da25d2-0ba3-498f-a24e-2900dd40345d" providerId="ADAL" clId="{68C32801-1EC4-463D-9CB8-4043430CFBCE}" dt="2020-08-20T16:35:18.199" v="3861" actId="478"/>
          <ac:spMkLst>
            <pc:docMk/>
            <pc:sldMk cId="2010414187" sldId="273"/>
            <ac:spMk id="7" creationId="{A53B4D19-22E7-4FF6-AE54-A63F39F9A8E1}"/>
          </ac:spMkLst>
        </pc:spChg>
        <pc:picChg chg="add mod">
          <ac:chgData name="Duke, Samantha" userId="f7da25d2-0ba3-498f-a24e-2900dd40345d" providerId="ADAL" clId="{68C32801-1EC4-463D-9CB8-4043430CFBCE}" dt="2020-08-20T16:35:09.465" v="3859" actId="1076"/>
          <ac:picMkLst>
            <pc:docMk/>
            <pc:sldMk cId="2010414187" sldId="273"/>
            <ac:picMk id="6" creationId="{AA48DDE2-DD7C-400D-9423-7CA8EDBEECA1}"/>
          </ac:picMkLst>
        </pc:picChg>
      </pc:sldChg>
      <pc:sldChg chg="addSp delSp modSp add">
        <pc:chgData name="Duke, Samantha" userId="f7da25d2-0ba3-498f-a24e-2900dd40345d" providerId="ADAL" clId="{68C32801-1EC4-463D-9CB8-4043430CFBCE}" dt="2020-08-20T16:34:50.420" v="3854" actId="1076"/>
        <pc:sldMkLst>
          <pc:docMk/>
          <pc:sldMk cId="1672030758" sldId="274"/>
        </pc:sldMkLst>
        <pc:spChg chg="del">
          <ac:chgData name="Duke, Samantha" userId="f7da25d2-0ba3-498f-a24e-2900dd40345d" providerId="ADAL" clId="{68C32801-1EC4-463D-9CB8-4043430CFBCE}" dt="2020-08-20T16:26:07.461" v="2157" actId="478"/>
          <ac:spMkLst>
            <pc:docMk/>
            <pc:sldMk cId="1672030758" sldId="274"/>
            <ac:spMk id="2" creationId="{DA97A3F2-AEDB-4356-BF33-6D763D0E71A7}"/>
          </ac:spMkLst>
        </pc:spChg>
        <pc:spChg chg="mod">
          <ac:chgData name="Duke, Samantha" userId="f7da25d2-0ba3-498f-a24e-2900dd40345d" providerId="ADAL" clId="{68C32801-1EC4-463D-9CB8-4043430CFBCE}" dt="2020-08-20T16:26:43.765" v="2308" actId="20577"/>
          <ac:spMkLst>
            <pc:docMk/>
            <pc:sldMk cId="1672030758" sldId="274"/>
            <ac:spMk id="3" creationId="{26956E75-8044-4F6F-8C39-10FA117453D1}"/>
          </ac:spMkLst>
        </pc:spChg>
        <pc:spChg chg="mod">
          <ac:chgData name="Duke, Samantha" userId="f7da25d2-0ba3-498f-a24e-2900dd40345d" providerId="ADAL" clId="{68C32801-1EC4-463D-9CB8-4043430CFBCE}" dt="2020-08-20T16:27:10.225" v="2420" actId="20577"/>
          <ac:spMkLst>
            <pc:docMk/>
            <pc:sldMk cId="1672030758" sldId="274"/>
            <ac:spMk id="4" creationId="{050B79FE-3D0E-432B-991B-EAC34EF56A05}"/>
          </ac:spMkLst>
        </pc:spChg>
        <pc:spChg chg="add mod">
          <ac:chgData name="Duke, Samantha" userId="f7da25d2-0ba3-498f-a24e-2900dd40345d" providerId="ADAL" clId="{68C32801-1EC4-463D-9CB8-4043430CFBCE}" dt="2020-08-20T16:34:50.420" v="3854" actId="1076"/>
          <ac:spMkLst>
            <pc:docMk/>
            <pc:sldMk cId="1672030758" sldId="274"/>
            <ac:spMk id="7" creationId="{99A45E52-F40E-4944-991F-4E2CCA717F93}"/>
          </ac:spMkLst>
        </pc:spChg>
        <pc:picChg chg="add mod">
          <ac:chgData name="Duke, Samantha" userId="f7da25d2-0ba3-498f-a24e-2900dd40345d" providerId="ADAL" clId="{68C32801-1EC4-463D-9CB8-4043430CFBCE}" dt="2020-08-20T16:34:50.420" v="3854" actId="1076"/>
          <ac:picMkLst>
            <pc:docMk/>
            <pc:sldMk cId="1672030758" sldId="274"/>
            <ac:picMk id="6" creationId="{DE043690-E652-40FD-9D29-56C87C1EA249}"/>
          </ac:picMkLst>
        </pc:picChg>
      </pc:sldChg>
      <pc:sldChg chg="modSp add">
        <pc:chgData name="Duke, Samantha" userId="f7da25d2-0ba3-498f-a24e-2900dd40345d" providerId="ADAL" clId="{68C32801-1EC4-463D-9CB8-4043430CFBCE}" dt="2020-08-20T16:34:22.069" v="3849" actId="13926"/>
        <pc:sldMkLst>
          <pc:docMk/>
          <pc:sldMk cId="2410025105" sldId="275"/>
        </pc:sldMkLst>
        <pc:spChg chg="mod">
          <ac:chgData name="Duke, Samantha" userId="f7da25d2-0ba3-498f-a24e-2900dd40345d" providerId="ADAL" clId="{68C32801-1EC4-463D-9CB8-4043430CFBCE}" dt="2020-08-20T16:27:52.317" v="2471" actId="20577"/>
          <ac:spMkLst>
            <pc:docMk/>
            <pc:sldMk cId="2410025105" sldId="275"/>
            <ac:spMk id="2" creationId="{45D264DF-A1DC-4FD1-A136-8AEF6875DA20}"/>
          </ac:spMkLst>
        </pc:spChg>
        <pc:spChg chg="mod">
          <ac:chgData name="Duke, Samantha" userId="f7da25d2-0ba3-498f-a24e-2900dd40345d" providerId="ADAL" clId="{68C32801-1EC4-463D-9CB8-4043430CFBCE}" dt="2020-08-20T16:33:37.570" v="3847" actId="13926"/>
          <ac:spMkLst>
            <pc:docMk/>
            <pc:sldMk cId="2410025105" sldId="275"/>
            <ac:spMk id="3" creationId="{A9FBC97C-34DF-4493-AC4D-F372F12F927E}"/>
          </ac:spMkLst>
        </pc:spChg>
        <pc:spChg chg="mod">
          <ac:chgData name="Duke, Samantha" userId="f7da25d2-0ba3-498f-a24e-2900dd40345d" providerId="ADAL" clId="{68C32801-1EC4-463D-9CB8-4043430CFBCE}" dt="2020-08-20T16:34:22.069" v="3849" actId="13926"/>
          <ac:spMkLst>
            <pc:docMk/>
            <pc:sldMk cId="2410025105" sldId="275"/>
            <ac:spMk id="4" creationId="{0AE80DE5-E754-41F2-B52E-4AE578668C2E}"/>
          </ac:spMkLst>
        </pc:spChg>
      </pc:sldChg>
    </pc:docChg>
  </pc:docChgLst>
  <pc:docChgLst>
    <pc:chgData name="Duke, Samantha" userId="f7da25d2-0ba3-498f-a24e-2900dd40345d" providerId="ADAL" clId="{C2DC09E2-C816-4655-9E6F-F043C119597F}"/>
    <pc:docChg chg="custSel addSld modSld">
      <pc:chgData name="Duke, Samantha" userId="f7da25d2-0ba3-498f-a24e-2900dd40345d" providerId="ADAL" clId="{C2DC09E2-C816-4655-9E6F-F043C119597F}" dt="2021-08-16T19:34:15.588" v="577" actId="27636"/>
      <pc:docMkLst>
        <pc:docMk/>
      </pc:docMkLst>
      <pc:sldChg chg="modSp mod">
        <pc:chgData name="Duke, Samantha" userId="f7da25d2-0ba3-498f-a24e-2900dd40345d" providerId="ADAL" clId="{C2DC09E2-C816-4655-9E6F-F043C119597F}" dt="2021-08-16T19:28:33.073" v="13" actId="20577"/>
        <pc:sldMkLst>
          <pc:docMk/>
          <pc:sldMk cId="774484876" sldId="257"/>
        </pc:sldMkLst>
        <pc:spChg chg="mod">
          <ac:chgData name="Duke, Samantha" userId="f7da25d2-0ba3-498f-a24e-2900dd40345d" providerId="ADAL" clId="{C2DC09E2-C816-4655-9E6F-F043C119597F}" dt="2021-08-16T19:28:33.073" v="13" actId="20577"/>
          <ac:spMkLst>
            <pc:docMk/>
            <pc:sldMk cId="774484876" sldId="257"/>
            <ac:spMk id="3" creationId="{FAD13E44-6F6A-472A-978E-04E8DEDC4EE8}"/>
          </ac:spMkLst>
        </pc:spChg>
      </pc:sldChg>
      <pc:sldChg chg="modSp mod">
        <pc:chgData name="Duke, Samantha" userId="f7da25d2-0ba3-498f-a24e-2900dd40345d" providerId="ADAL" clId="{C2DC09E2-C816-4655-9E6F-F043C119597F}" dt="2021-08-16T19:32:13.347" v="284" actId="20577"/>
        <pc:sldMkLst>
          <pc:docMk/>
          <pc:sldMk cId="1695060950" sldId="258"/>
        </pc:sldMkLst>
        <pc:spChg chg="mod">
          <ac:chgData name="Duke, Samantha" userId="f7da25d2-0ba3-498f-a24e-2900dd40345d" providerId="ADAL" clId="{C2DC09E2-C816-4655-9E6F-F043C119597F}" dt="2021-08-16T19:32:13.347" v="284" actId="20577"/>
          <ac:spMkLst>
            <pc:docMk/>
            <pc:sldMk cId="1695060950" sldId="258"/>
            <ac:spMk id="3" creationId="{D6E2AC51-1609-4C5C-862F-C66B6E799900}"/>
          </ac:spMkLst>
        </pc:spChg>
      </pc:sldChg>
      <pc:sldChg chg="modSp mod">
        <pc:chgData name="Duke, Samantha" userId="f7da25d2-0ba3-498f-a24e-2900dd40345d" providerId="ADAL" clId="{C2DC09E2-C816-4655-9E6F-F043C119597F}" dt="2021-08-16T19:31:36.973" v="224" actId="20577"/>
        <pc:sldMkLst>
          <pc:docMk/>
          <pc:sldMk cId="2709660136" sldId="260"/>
        </pc:sldMkLst>
        <pc:spChg chg="mod">
          <ac:chgData name="Duke, Samantha" userId="f7da25d2-0ba3-498f-a24e-2900dd40345d" providerId="ADAL" clId="{C2DC09E2-C816-4655-9E6F-F043C119597F}" dt="2021-08-16T19:31:36.973" v="224" actId="20577"/>
          <ac:spMkLst>
            <pc:docMk/>
            <pc:sldMk cId="2709660136" sldId="260"/>
            <ac:spMk id="3" creationId="{11B16067-1C11-497C-B5D7-D05F3B02EC5E}"/>
          </ac:spMkLst>
        </pc:spChg>
      </pc:sldChg>
      <pc:sldChg chg="modSp new mod">
        <pc:chgData name="Duke, Samantha" userId="f7da25d2-0ba3-498f-a24e-2900dd40345d" providerId="ADAL" clId="{C2DC09E2-C816-4655-9E6F-F043C119597F}" dt="2021-08-16T19:34:15.588" v="577" actId="27636"/>
        <pc:sldMkLst>
          <pc:docMk/>
          <pc:sldMk cId="1894938422" sldId="276"/>
        </pc:sldMkLst>
        <pc:spChg chg="mod">
          <ac:chgData name="Duke, Samantha" userId="f7da25d2-0ba3-498f-a24e-2900dd40345d" providerId="ADAL" clId="{C2DC09E2-C816-4655-9E6F-F043C119597F}" dt="2021-08-16T19:34:13.467" v="575" actId="1076"/>
          <ac:spMkLst>
            <pc:docMk/>
            <pc:sldMk cId="1894938422" sldId="276"/>
            <ac:spMk id="2" creationId="{C29DC182-E164-4782-AF78-215423BE9DF0}"/>
          </ac:spMkLst>
        </pc:spChg>
        <pc:spChg chg="mod">
          <ac:chgData name="Duke, Samantha" userId="f7da25d2-0ba3-498f-a24e-2900dd40345d" providerId="ADAL" clId="{C2DC09E2-C816-4655-9E6F-F043C119597F}" dt="2021-08-16T19:34:15.588" v="577" actId="27636"/>
          <ac:spMkLst>
            <pc:docMk/>
            <pc:sldMk cId="1894938422" sldId="276"/>
            <ac:spMk id="3" creationId="{A9C25F01-13A5-4AC5-A836-2E3ACE2AFB10}"/>
          </ac:spMkLst>
        </pc:spChg>
      </pc:sldChg>
    </pc:docChg>
  </pc:docChgLst>
  <pc:docChgLst>
    <pc:chgData name="Williamson, Briaunna" userId="08372d99-4272-47fa-b374-29464bd1793d" providerId="ADAL" clId="{77A540D3-9B6A-46A4-A064-940DE07CC559}"/>
    <pc:docChg chg="custSel modSld">
      <pc:chgData name="Williamson, Briaunna" userId="08372d99-4272-47fa-b374-29464bd1793d" providerId="ADAL" clId="{77A540D3-9B6A-46A4-A064-940DE07CC559}" dt="2020-08-19T20:39:47.402" v="112" actId="166"/>
      <pc:docMkLst>
        <pc:docMk/>
      </pc:docMkLst>
      <pc:sldChg chg="modSp">
        <pc:chgData name="Williamson, Briaunna" userId="08372d99-4272-47fa-b374-29464bd1793d" providerId="ADAL" clId="{77A540D3-9B6A-46A4-A064-940DE07CC559}" dt="2020-08-19T20:38:42.077" v="61" actId="27636"/>
        <pc:sldMkLst>
          <pc:docMk/>
          <pc:sldMk cId="1695060950" sldId="258"/>
        </pc:sldMkLst>
        <pc:spChg chg="mod">
          <ac:chgData name="Williamson, Briaunna" userId="08372d99-4272-47fa-b374-29464bd1793d" providerId="ADAL" clId="{77A540D3-9B6A-46A4-A064-940DE07CC559}" dt="2020-08-19T20:38:42.077" v="61" actId="27636"/>
          <ac:spMkLst>
            <pc:docMk/>
            <pc:sldMk cId="1695060950" sldId="258"/>
            <ac:spMk id="3" creationId="{D6E2AC51-1609-4C5C-862F-C66B6E799900}"/>
          </ac:spMkLst>
        </pc:spChg>
        <pc:picChg chg="mod">
          <ac:chgData name="Williamson, Briaunna" userId="08372d99-4272-47fa-b374-29464bd1793d" providerId="ADAL" clId="{77A540D3-9B6A-46A4-A064-940DE07CC559}" dt="2020-08-19T20:38:18.971" v="35" actId="14100"/>
          <ac:picMkLst>
            <pc:docMk/>
            <pc:sldMk cId="1695060950" sldId="258"/>
            <ac:picMk id="5" creationId="{592E0D61-2208-4093-B491-839B8BD6E669}"/>
          </ac:picMkLst>
        </pc:picChg>
      </pc:sldChg>
      <pc:sldChg chg="modSp">
        <pc:chgData name="Williamson, Briaunna" userId="08372d99-4272-47fa-b374-29464bd1793d" providerId="ADAL" clId="{77A540D3-9B6A-46A4-A064-940DE07CC559}" dt="2020-08-19T20:39:00.100" v="103" actId="1038"/>
        <pc:sldMkLst>
          <pc:docMk/>
          <pc:sldMk cId="480070412" sldId="259"/>
        </pc:sldMkLst>
        <pc:spChg chg="mod">
          <ac:chgData name="Williamson, Briaunna" userId="08372d99-4272-47fa-b374-29464bd1793d" providerId="ADAL" clId="{77A540D3-9B6A-46A4-A064-940DE07CC559}" dt="2020-08-19T20:39:00.100" v="103" actId="1038"/>
          <ac:spMkLst>
            <pc:docMk/>
            <pc:sldMk cId="480070412" sldId="259"/>
            <ac:spMk id="3" creationId="{8A1D9E98-B7ED-4578-99F6-25CFF19AC4DD}"/>
          </ac:spMkLst>
        </pc:spChg>
      </pc:sldChg>
      <pc:sldChg chg="addSp delSp modSp">
        <pc:chgData name="Williamson, Briaunna" userId="08372d99-4272-47fa-b374-29464bd1793d" providerId="ADAL" clId="{77A540D3-9B6A-46A4-A064-940DE07CC559}" dt="2020-08-19T20:38:09.104" v="34" actId="1038"/>
        <pc:sldMkLst>
          <pc:docMk/>
          <pc:sldMk cId="2709660136" sldId="260"/>
        </pc:sldMkLst>
        <pc:spChg chg="del">
          <ac:chgData name="Williamson, Briaunna" userId="08372d99-4272-47fa-b374-29464bd1793d" providerId="ADAL" clId="{77A540D3-9B6A-46A4-A064-940DE07CC559}" dt="2020-08-19T20:37:57.820" v="4" actId="478"/>
          <ac:spMkLst>
            <pc:docMk/>
            <pc:sldMk cId="2709660136" sldId="260"/>
            <ac:spMk id="2" creationId="{78539CF8-0A2D-47E6-96F8-94CEE028F2EB}"/>
          </ac:spMkLst>
        </pc:spChg>
        <pc:spChg chg="mod">
          <ac:chgData name="Williamson, Briaunna" userId="08372d99-4272-47fa-b374-29464bd1793d" providerId="ADAL" clId="{77A540D3-9B6A-46A4-A064-940DE07CC559}" dt="2020-08-19T20:38:09.104" v="34" actId="1038"/>
          <ac:spMkLst>
            <pc:docMk/>
            <pc:sldMk cId="2709660136" sldId="260"/>
            <ac:spMk id="3" creationId="{11B16067-1C11-497C-B5D7-D05F3B02EC5E}"/>
          </ac:spMkLst>
        </pc:spChg>
        <pc:spChg chg="add del mod">
          <ac:chgData name="Williamson, Briaunna" userId="08372d99-4272-47fa-b374-29464bd1793d" providerId="ADAL" clId="{77A540D3-9B6A-46A4-A064-940DE07CC559}" dt="2020-08-19T20:37:59.804" v="5" actId="478"/>
          <ac:spMkLst>
            <pc:docMk/>
            <pc:sldMk cId="2709660136" sldId="260"/>
            <ac:spMk id="5" creationId="{ACDB928E-A223-4A55-B824-58AEF1240911}"/>
          </ac:spMkLst>
        </pc:spChg>
      </pc:sldChg>
      <pc:sldChg chg="modSp">
        <pc:chgData name="Williamson, Briaunna" userId="08372d99-4272-47fa-b374-29464bd1793d" providerId="ADAL" clId="{77A540D3-9B6A-46A4-A064-940DE07CC559}" dt="2020-08-19T20:39:47.402" v="112" actId="166"/>
        <pc:sldMkLst>
          <pc:docMk/>
          <pc:sldMk cId="1265043701" sldId="265"/>
        </pc:sldMkLst>
        <pc:spChg chg="mod">
          <ac:chgData name="Williamson, Briaunna" userId="08372d99-4272-47fa-b374-29464bd1793d" providerId="ADAL" clId="{77A540D3-9B6A-46A4-A064-940DE07CC559}" dt="2020-08-19T20:39:30.983" v="104" actId="1076"/>
          <ac:spMkLst>
            <pc:docMk/>
            <pc:sldMk cId="1265043701" sldId="265"/>
            <ac:spMk id="3" creationId="{9D25BEB6-4049-4C8A-B711-03836A8B8F1B}"/>
          </ac:spMkLst>
        </pc:spChg>
        <pc:picChg chg="mod">
          <ac:chgData name="Williamson, Briaunna" userId="08372d99-4272-47fa-b374-29464bd1793d" providerId="ADAL" clId="{77A540D3-9B6A-46A4-A064-940DE07CC559}" dt="2020-08-19T20:39:38.443" v="108" actId="1076"/>
          <ac:picMkLst>
            <pc:docMk/>
            <pc:sldMk cId="1265043701" sldId="265"/>
            <ac:picMk id="5" creationId="{02AB44B7-A1A3-4CF3-96C5-CCD0485855A9}"/>
          </ac:picMkLst>
        </pc:picChg>
        <pc:picChg chg="mod">
          <ac:chgData name="Williamson, Briaunna" userId="08372d99-4272-47fa-b374-29464bd1793d" providerId="ADAL" clId="{77A540D3-9B6A-46A4-A064-940DE07CC559}" dt="2020-08-19T20:39:36.705" v="107" actId="1076"/>
          <ac:picMkLst>
            <pc:docMk/>
            <pc:sldMk cId="1265043701" sldId="265"/>
            <ac:picMk id="8" creationId="{0EEE9EE1-7257-4AB2-9173-AA7F356EA851}"/>
          </ac:picMkLst>
        </pc:picChg>
        <pc:picChg chg="mod">
          <ac:chgData name="Williamson, Briaunna" userId="08372d99-4272-47fa-b374-29464bd1793d" providerId="ADAL" clId="{77A540D3-9B6A-46A4-A064-940DE07CC559}" dt="2020-08-19T20:39:35.111" v="106" actId="1076"/>
          <ac:picMkLst>
            <pc:docMk/>
            <pc:sldMk cId="1265043701" sldId="265"/>
            <ac:picMk id="11" creationId="{A91845E4-54FB-442D-B4D9-E78111E36F0F}"/>
          </ac:picMkLst>
        </pc:picChg>
        <pc:picChg chg="mod">
          <ac:chgData name="Williamson, Briaunna" userId="08372d99-4272-47fa-b374-29464bd1793d" providerId="ADAL" clId="{77A540D3-9B6A-46A4-A064-940DE07CC559}" dt="2020-08-19T20:39:33.404" v="105" actId="1076"/>
          <ac:picMkLst>
            <pc:docMk/>
            <pc:sldMk cId="1265043701" sldId="265"/>
            <ac:picMk id="14" creationId="{02A73181-00C2-4927-9F0E-AD5201B5DCFD}"/>
          </ac:picMkLst>
        </pc:picChg>
        <pc:picChg chg="mod ord">
          <ac:chgData name="Williamson, Briaunna" userId="08372d99-4272-47fa-b374-29464bd1793d" providerId="ADAL" clId="{77A540D3-9B6A-46A4-A064-940DE07CC559}" dt="2020-08-19T20:39:47.402" v="112" actId="166"/>
          <ac:picMkLst>
            <pc:docMk/>
            <pc:sldMk cId="1265043701" sldId="265"/>
            <ac:picMk id="23" creationId="{283A60BD-CD27-40CB-BCF0-D284535A924B}"/>
          </ac:picMkLst>
        </pc:picChg>
        <pc:picChg chg="mod">
          <ac:chgData name="Williamson, Briaunna" userId="08372d99-4272-47fa-b374-29464bd1793d" providerId="ADAL" clId="{77A540D3-9B6A-46A4-A064-940DE07CC559}" dt="2020-08-19T20:39:43.147" v="110" actId="1076"/>
          <ac:picMkLst>
            <pc:docMk/>
            <pc:sldMk cId="1265043701" sldId="265"/>
            <ac:picMk id="26" creationId="{959D7A9C-62A9-4B98-BE81-674FA3B0A4A0}"/>
          </ac:picMkLst>
        </pc:picChg>
        <pc:picChg chg="mod">
          <ac:chgData name="Williamson, Briaunna" userId="08372d99-4272-47fa-b374-29464bd1793d" providerId="ADAL" clId="{77A540D3-9B6A-46A4-A064-940DE07CC559}" dt="2020-08-19T20:39:40.631" v="109" actId="1076"/>
          <ac:picMkLst>
            <pc:docMk/>
            <pc:sldMk cId="1265043701" sldId="265"/>
            <ac:picMk id="29" creationId="{401E0078-949A-4A42-BA8D-4BE2E79F8E50}"/>
          </ac:picMkLst>
        </pc:picChg>
      </pc:sldChg>
    </pc:docChg>
  </pc:docChgLst>
  <pc:docChgLst>
    <pc:chgData name="Duke, Samantha" userId="f7da25d2-0ba3-498f-a24e-2900dd40345d" providerId="ADAL" clId="{48071379-7BFD-4BEB-9FE8-03C352795D85}"/>
    <pc:docChg chg="modSld">
      <pc:chgData name="Duke, Samantha" userId="f7da25d2-0ba3-498f-a24e-2900dd40345d" providerId="ADAL" clId="{48071379-7BFD-4BEB-9FE8-03C352795D85}" dt="2021-01-12T17:45:33.479" v="3" actId="20577"/>
      <pc:docMkLst>
        <pc:docMk/>
      </pc:docMkLst>
      <pc:sldChg chg="modSp">
        <pc:chgData name="Duke, Samantha" userId="f7da25d2-0ba3-498f-a24e-2900dd40345d" providerId="ADAL" clId="{48071379-7BFD-4BEB-9FE8-03C352795D85}" dt="2021-01-12T17:45:33.479" v="3" actId="20577"/>
        <pc:sldMkLst>
          <pc:docMk/>
          <pc:sldMk cId="1695060950" sldId="258"/>
        </pc:sldMkLst>
        <pc:spChg chg="mod">
          <ac:chgData name="Duke, Samantha" userId="f7da25d2-0ba3-498f-a24e-2900dd40345d" providerId="ADAL" clId="{48071379-7BFD-4BEB-9FE8-03C352795D85}" dt="2021-01-12T17:45:33.479" v="3" actId="20577"/>
          <ac:spMkLst>
            <pc:docMk/>
            <pc:sldMk cId="1695060950" sldId="258"/>
            <ac:spMk id="3" creationId="{D6E2AC51-1609-4C5C-862F-C66B6E7999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05D25-7C85-4262-9563-A14892EB5A9F}" type="doc">
      <dgm:prSet loTypeId="urn:microsoft.com/office/officeart/2016/7/layout/VerticalDownArrowProcess" loCatId="process" qsTypeId="urn:microsoft.com/office/officeart/2005/8/quickstyle/simple1" qsCatId="simple" csTypeId="urn:microsoft.com/office/officeart/2005/8/colors/colorful2" csCatId="colorful"/>
      <dgm:spPr/>
      <dgm:t>
        <a:bodyPr/>
        <a:lstStyle/>
        <a:p>
          <a:endParaRPr lang="en-US"/>
        </a:p>
      </dgm:t>
    </dgm:pt>
    <dgm:pt modelId="{56F4D990-D23B-488D-8CA9-C8020BB8AD07}">
      <dgm:prSet/>
      <dgm:spPr/>
      <dgm:t>
        <a:bodyPr/>
        <a:lstStyle/>
        <a:p>
          <a:r>
            <a:rPr lang="en-US"/>
            <a:t>Recognize</a:t>
          </a:r>
        </a:p>
      </dgm:t>
    </dgm:pt>
    <dgm:pt modelId="{8ACC3C24-313B-4F92-86AE-78C9FD7AAED3}" type="parTrans" cxnId="{C60D112F-228A-4C10-BF8A-99BBCF440F23}">
      <dgm:prSet/>
      <dgm:spPr/>
      <dgm:t>
        <a:bodyPr/>
        <a:lstStyle/>
        <a:p>
          <a:endParaRPr lang="en-US"/>
        </a:p>
      </dgm:t>
    </dgm:pt>
    <dgm:pt modelId="{47F5A3B0-EB41-4622-911F-6CD6485D3547}" type="sibTrans" cxnId="{C60D112F-228A-4C10-BF8A-99BBCF440F23}">
      <dgm:prSet/>
      <dgm:spPr/>
      <dgm:t>
        <a:bodyPr/>
        <a:lstStyle/>
        <a:p>
          <a:endParaRPr lang="en-US"/>
        </a:p>
      </dgm:t>
    </dgm:pt>
    <dgm:pt modelId="{E5D95416-7C55-46A4-8470-4220F8CBB7AE}">
      <dgm:prSet/>
      <dgm:spPr/>
      <dgm:t>
        <a:bodyPr/>
        <a:lstStyle/>
        <a:p>
          <a:r>
            <a:rPr lang="en-US"/>
            <a:t>Recognize your strengths AND weaknesses</a:t>
          </a:r>
        </a:p>
      </dgm:t>
    </dgm:pt>
    <dgm:pt modelId="{E47B01D8-12EB-4635-A1E4-916EE4A670AE}" type="parTrans" cxnId="{E11E03A5-5201-4561-870A-BB132F2A311F}">
      <dgm:prSet/>
      <dgm:spPr/>
      <dgm:t>
        <a:bodyPr/>
        <a:lstStyle/>
        <a:p>
          <a:endParaRPr lang="en-US"/>
        </a:p>
      </dgm:t>
    </dgm:pt>
    <dgm:pt modelId="{64346ECD-961D-4AFA-A8CC-626222049AF6}" type="sibTrans" cxnId="{E11E03A5-5201-4561-870A-BB132F2A311F}">
      <dgm:prSet/>
      <dgm:spPr/>
      <dgm:t>
        <a:bodyPr/>
        <a:lstStyle/>
        <a:p>
          <a:endParaRPr lang="en-US"/>
        </a:p>
      </dgm:t>
    </dgm:pt>
    <dgm:pt modelId="{0D6BB51A-30C0-4C38-A893-40265E199982}">
      <dgm:prSet/>
      <dgm:spPr/>
      <dgm:t>
        <a:bodyPr/>
        <a:lstStyle/>
        <a:p>
          <a:r>
            <a:rPr lang="en-US"/>
            <a:t>Demonstrate</a:t>
          </a:r>
        </a:p>
      </dgm:t>
    </dgm:pt>
    <dgm:pt modelId="{A8564175-D533-4ADF-825C-C6F1FC715E97}" type="parTrans" cxnId="{E87A6558-FA7B-43E3-91B0-A68C807F41C6}">
      <dgm:prSet/>
      <dgm:spPr/>
      <dgm:t>
        <a:bodyPr/>
        <a:lstStyle/>
        <a:p>
          <a:endParaRPr lang="en-US"/>
        </a:p>
      </dgm:t>
    </dgm:pt>
    <dgm:pt modelId="{16988C5F-CFA7-4233-B889-5982759A3AD1}" type="sibTrans" cxnId="{E87A6558-FA7B-43E3-91B0-A68C807F41C6}">
      <dgm:prSet/>
      <dgm:spPr/>
      <dgm:t>
        <a:bodyPr/>
        <a:lstStyle/>
        <a:p>
          <a:endParaRPr lang="en-US"/>
        </a:p>
      </dgm:t>
    </dgm:pt>
    <dgm:pt modelId="{7359D377-F2E1-4660-A0D7-2A429429FDE9}">
      <dgm:prSet/>
      <dgm:spPr/>
      <dgm:t>
        <a:bodyPr/>
        <a:lstStyle/>
        <a:p>
          <a:r>
            <a:rPr lang="en-US"/>
            <a:t>Demonstrate positive values</a:t>
          </a:r>
        </a:p>
      </dgm:t>
    </dgm:pt>
    <dgm:pt modelId="{10F1E197-B81A-406A-9A17-85BB20F7FA85}" type="parTrans" cxnId="{B848BF54-AE93-420F-86A4-8A24EBE28794}">
      <dgm:prSet/>
      <dgm:spPr/>
      <dgm:t>
        <a:bodyPr/>
        <a:lstStyle/>
        <a:p>
          <a:endParaRPr lang="en-US"/>
        </a:p>
      </dgm:t>
    </dgm:pt>
    <dgm:pt modelId="{FCD0C7A0-3AB5-4D4C-9472-33E7EC702D18}" type="sibTrans" cxnId="{B848BF54-AE93-420F-86A4-8A24EBE28794}">
      <dgm:prSet/>
      <dgm:spPr/>
      <dgm:t>
        <a:bodyPr/>
        <a:lstStyle/>
        <a:p>
          <a:endParaRPr lang="en-US"/>
        </a:p>
      </dgm:t>
    </dgm:pt>
    <dgm:pt modelId="{C3FAFC90-977A-4DC1-85A3-FD2D363132C4}">
      <dgm:prSet/>
      <dgm:spPr/>
      <dgm:t>
        <a:bodyPr/>
        <a:lstStyle/>
        <a:p>
          <a:r>
            <a:rPr lang="en-US"/>
            <a:t>Develop</a:t>
          </a:r>
        </a:p>
      </dgm:t>
    </dgm:pt>
    <dgm:pt modelId="{5428BCEC-0D6D-4E99-A113-3D503A29C885}" type="parTrans" cxnId="{10FD6FEE-2B0E-4ACF-BAA4-1D44DD2F8934}">
      <dgm:prSet/>
      <dgm:spPr/>
      <dgm:t>
        <a:bodyPr/>
        <a:lstStyle/>
        <a:p>
          <a:endParaRPr lang="en-US"/>
        </a:p>
      </dgm:t>
    </dgm:pt>
    <dgm:pt modelId="{D94BF519-8FC0-4DB2-95B1-9D1A56101256}" type="sibTrans" cxnId="{10FD6FEE-2B0E-4ACF-BAA4-1D44DD2F8934}">
      <dgm:prSet/>
      <dgm:spPr/>
      <dgm:t>
        <a:bodyPr/>
        <a:lstStyle/>
        <a:p>
          <a:endParaRPr lang="en-US"/>
        </a:p>
      </dgm:t>
    </dgm:pt>
    <dgm:pt modelId="{A1E363AC-A579-4ABE-B199-381F6206AAAA}">
      <dgm:prSet/>
      <dgm:spPr/>
      <dgm:t>
        <a:bodyPr/>
        <a:lstStyle/>
        <a:p>
          <a:r>
            <a:rPr lang="en-US"/>
            <a:t>Develop a purpose in life</a:t>
          </a:r>
        </a:p>
      </dgm:t>
    </dgm:pt>
    <dgm:pt modelId="{F4DC51F4-8070-483D-A24C-66505EF162FD}" type="parTrans" cxnId="{823E6990-66F5-4684-821B-D963C88644FB}">
      <dgm:prSet/>
      <dgm:spPr/>
      <dgm:t>
        <a:bodyPr/>
        <a:lstStyle/>
        <a:p>
          <a:endParaRPr lang="en-US"/>
        </a:p>
      </dgm:t>
    </dgm:pt>
    <dgm:pt modelId="{0808FF52-6067-4F93-823F-DDE5CFB2C91B}" type="sibTrans" cxnId="{823E6990-66F5-4684-821B-D963C88644FB}">
      <dgm:prSet/>
      <dgm:spPr/>
      <dgm:t>
        <a:bodyPr/>
        <a:lstStyle/>
        <a:p>
          <a:endParaRPr lang="en-US"/>
        </a:p>
      </dgm:t>
    </dgm:pt>
    <dgm:pt modelId="{5DE682F7-0720-42AF-8E86-90617316213E}">
      <dgm:prSet/>
      <dgm:spPr/>
      <dgm:t>
        <a:bodyPr/>
        <a:lstStyle/>
        <a:p>
          <a:r>
            <a:rPr lang="en-US"/>
            <a:t>Form</a:t>
          </a:r>
        </a:p>
      </dgm:t>
    </dgm:pt>
    <dgm:pt modelId="{30F143A5-D37F-42C9-AA02-9659168FBACA}" type="parTrans" cxnId="{54EAB3C5-B0B8-439C-9760-6438ADF39916}">
      <dgm:prSet/>
      <dgm:spPr/>
      <dgm:t>
        <a:bodyPr/>
        <a:lstStyle/>
        <a:p>
          <a:endParaRPr lang="en-US"/>
        </a:p>
      </dgm:t>
    </dgm:pt>
    <dgm:pt modelId="{DA283147-5D1B-4303-9CE7-DD146BBF2A79}" type="sibTrans" cxnId="{54EAB3C5-B0B8-439C-9760-6438ADF39916}">
      <dgm:prSet/>
      <dgm:spPr/>
      <dgm:t>
        <a:bodyPr/>
        <a:lstStyle/>
        <a:p>
          <a:endParaRPr lang="en-US"/>
        </a:p>
      </dgm:t>
    </dgm:pt>
    <dgm:pt modelId="{2C9A5317-EB2B-4100-A0C3-71D33B5335A8}">
      <dgm:prSet/>
      <dgm:spPr/>
      <dgm:t>
        <a:bodyPr/>
        <a:lstStyle/>
        <a:p>
          <a:r>
            <a:rPr lang="en-US"/>
            <a:t>Form meaningful relationships</a:t>
          </a:r>
        </a:p>
      </dgm:t>
    </dgm:pt>
    <dgm:pt modelId="{F06E6DB5-4AC5-4F60-8FA6-D3E0332A66A5}" type="parTrans" cxnId="{E35BB358-120B-45DA-942F-A6FE764F5789}">
      <dgm:prSet/>
      <dgm:spPr/>
      <dgm:t>
        <a:bodyPr/>
        <a:lstStyle/>
        <a:p>
          <a:endParaRPr lang="en-US"/>
        </a:p>
      </dgm:t>
    </dgm:pt>
    <dgm:pt modelId="{6E2CEEDF-5A53-41DE-B3EB-DBAD31212FCC}" type="sibTrans" cxnId="{E35BB358-120B-45DA-942F-A6FE764F5789}">
      <dgm:prSet/>
      <dgm:spPr/>
      <dgm:t>
        <a:bodyPr/>
        <a:lstStyle/>
        <a:p>
          <a:endParaRPr lang="en-US"/>
        </a:p>
      </dgm:t>
    </dgm:pt>
    <dgm:pt modelId="{A3EAC214-7428-42EF-BF52-DDAAFE2FBC1D}">
      <dgm:prSet/>
      <dgm:spPr/>
      <dgm:t>
        <a:bodyPr/>
        <a:lstStyle/>
        <a:p>
          <a:r>
            <a:rPr lang="en-US"/>
            <a:t>Contribute</a:t>
          </a:r>
        </a:p>
      </dgm:t>
    </dgm:pt>
    <dgm:pt modelId="{E665E818-EC6F-4F0F-9D8E-8CB74685CF99}" type="parTrans" cxnId="{FA0D79F7-AA3E-4657-BB0B-B92C131987F8}">
      <dgm:prSet/>
      <dgm:spPr/>
      <dgm:t>
        <a:bodyPr/>
        <a:lstStyle/>
        <a:p>
          <a:endParaRPr lang="en-US"/>
        </a:p>
      </dgm:t>
    </dgm:pt>
    <dgm:pt modelId="{00DB66A1-CC94-4742-8BA3-C79D99BC00EA}" type="sibTrans" cxnId="{FA0D79F7-AA3E-4657-BB0B-B92C131987F8}">
      <dgm:prSet/>
      <dgm:spPr/>
      <dgm:t>
        <a:bodyPr/>
        <a:lstStyle/>
        <a:p>
          <a:endParaRPr lang="en-US"/>
        </a:p>
      </dgm:t>
    </dgm:pt>
    <dgm:pt modelId="{1D6A6D60-4AEC-4B69-8D5B-3F0C0AB2DE98}">
      <dgm:prSet/>
      <dgm:spPr/>
      <dgm:t>
        <a:bodyPr/>
        <a:lstStyle/>
        <a:p>
          <a:r>
            <a:rPr lang="en-US"/>
            <a:t>Contribute to your community</a:t>
          </a:r>
        </a:p>
      </dgm:t>
    </dgm:pt>
    <dgm:pt modelId="{3CD7C437-F025-433D-8B35-071490E4BBA6}" type="parTrans" cxnId="{002D729E-4D6A-4038-ACB0-F209E6AD16A1}">
      <dgm:prSet/>
      <dgm:spPr/>
      <dgm:t>
        <a:bodyPr/>
        <a:lstStyle/>
        <a:p>
          <a:endParaRPr lang="en-US"/>
        </a:p>
      </dgm:t>
    </dgm:pt>
    <dgm:pt modelId="{01A91251-ADD3-4938-894D-D5CC6A2B50FB}" type="sibTrans" cxnId="{002D729E-4D6A-4038-ACB0-F209E6AD16A1}">
      <dgm:prSet/>
      <dgm:spPr/>
      <dgm:t>
        <a:bodyPr/>
        <a:lstStyle/>
        <a:p>
          <a:endParaRPr lang="en-US"/>
        </a:p>
      </dgm:t>
    </dgm:pt>
    <dgm:pt modelId="{59B3B64E-39C3-4DA7-A263-A47665F92090}">
      <dgm:prSet/>
      <dgm:spPr/>
      <dgm:t>
        <a:bodyPr/>
        <a:lstStyle/>
        <a:p>
          <a:r>
            <a:rPr lang="en-US"/>
            <a:t>Avoid</a:t>
          </a:r>
        </a:p>
      </dgm:t>
    </dgm:pt>
    <dgm:pt modelId="{9449F697-0B99-4F6A-B088-260032ECC243}" type="parTrans" cxnId="{6BEE0435-7AFF-45D7-AB5E-FE9BE158F593}">
      <dgm:prSet/>
      <dgm:spPr/>
      <dgm:t>
        <a:bodyPr/>
        <a:lstStyle/>
        <a:p>
          <a:endParaRPr lang="en-US"/>
        </a:p>
      </dgm:t>
    </dgm:pt>
    <dgm:pt modelId="{AD087DDF-A446-4D70-9B93-37C180216817}" type="sibTrans" cxnId="{6BEE0435-7AFF-45D7-AB5E-FE9BE158F593}">
      <dgm:prSet/>
      <dgm:spPr/>
      <dgm:t>
        <a:bodyPr/>
        <a:lstStyle/>
        <a:p>
          <a:endParaRPr lang="en-US"/>
        </a:p>
      </dgm:t>
    </dgm:pt>
    <dgm:pt modelId="{D03D0EFD-560F-475B-95E3-6D01F7FA3E59}">
      <dgm:prSet/>
      <dgm:spPr/>
      <dgm:t>
        <a:bodyPr/>
        <a:lstStyle/>
        <a:p>
          <a:r>
            <a:rPr lang="en-US"/>
            <a:t>Avoid unhealthful risk behaviors</a:t>
          </a:r>
        </a:p>
      </dgm:t>
    </dgm:pt>
    <dgm:pt modelId="{CFB92D8B-2EF0-4B43-B077-97C209BC12A9}" type="parTrans" cxnId="{9F9259FA-37E5-490A-895F-7B0152339167}">
      <dgm:prSet/>
      <dgm:spPr/>
      <dgm:t>
        <a:bodyPr/>
        <a:lstStyle/>
        <a:p>
          <a:endParaRPr lang="en-US"/>
        </a:p>
      </dgm:t>
    </dgm:pt>
    <dgm:pt modelId="{65940F3F-1FC9-4BA8-B314-EB1FFE509348}" type="sibTrans" cxnId="{9F9259FA-37E5-490A-895F-7B0152339167}">
      <dgm:prSet/>
      <dgm:spPr/>
      <dgm:t>
        <a:bodyPr/>
        <a:lstStyle/>
        <a:p>
          <a:endParaRPr lang="en-US"/>
        </a:p>
      </dgm:t>
    </dgm:pt>
    <dgm:pt modelId="{892D3839-EF5C-46E0-B66A-60BD7DCA4D1C}" type="pres">
      <dgm:prSet presAssocID="{EBE05D25-7C85-4262-9563-A14892EB5A9F}" presName="Name0" presStyleCnt="0">
        <dgm:presLayoutVars>
          <dgm:dir/>
          <dgm:animLvl val="lvl"/>
          <dgm:resizeHandles val="exact"/>
        </dgm:presLayoutVars>
      </dgm:prSet>
      <dgm:spPr/>
    </dgm:pt>
    <dgm:pt modelId="{B3F3B139-E266-4721-B6ED-51410686E2E9}" type="pres">
      <dgm:prSet presAssocID="{59B3B64E-39C3-4DA7-A263-A47665F92090}" presName="boxAndChildren" presStyleCnt="0"/>
      <dgm:spPr/>
    </dgm:pt>
    <dgm:pt modelId="{913BE3E2-E56F-4C91-A964-21084797FE0C}" type="pres">
      <dgm:prSet presAssocID="{59B3B64E-39C3-4DA7-A263-A47665F92090}" presName="parentTextBox" presStyleLbl="alignNode1" presStyleIdx="0" presStyleCnt="6"/>
      <dgm:spPr/>
    </dgm:pt>
    <dgm:pt modelId="{BB8BBBF0-8BB5-4168-A7C5-955ACAD04527}" type="pres">
      <dgm:prSet presAssocID="{59B3B64E-39C3-4DA7-A263-A47665F92090}" presName="descendantBox" presStyleLbl="bgAccFollowNode1" presStyleIdx="0" presStyleCnt="6"/>
      <dgm:spPr/>
    </dgm:pt>
    <dgm:pt modelId="{8C44B001-0CBA-4035-827F-E419908E2FDA}" type="pres">
      <dgm:prSet presAssocID="{00DB66A1-CC94-4742-8BA3-C79D99BC00EA}" presName="sp" presStyleCnt="0"/>
      <dgm:spPr/>
    </dgm:pt>
    <dgm:pt modelId="{DDDFEA7D-7A84-434C-A75B-4846E64E39F2}" type="pres">
      <dgm:prSet presAssocID="{A3EAC214-7428-42EF-BF52-DDAAFE2FBC1D}" presName="arrowAndChildren" presStyleCnt="0"/>
      <dgm:spPr/>
    </dgm:pt>
    <dgm:pt modelId="{B22214CC-9D04-4A0A-B75B-D2AC377C5B53}" type="pres">
      <dgm:prSet presAssocID="{A3EAC214-7428-42EF-BF52-DDAAFE2FBC1D}" presName="parentTextArrow" presStyleLbl="node1" presStyleIdx="0" presStyleCnt="0"/>
      <dgm:spPr/>
    </dgm:pt>
    <dgm:pt modelId="{7EEFCFE9-74B5-429C-9A9B-869B7289A8BC}" type="pres">
      <dgm:prSet presAssocID="{A3EAC214-7428-42EF-BF52-DDAAFE2FBC1D}" presName="arrow" presStyleLbl="alignNode1" presStyleIdx="1" presStyleCnt="6"/>
      <dgm:spPr/>
    </dgm:pt>
    <dgm:pt modelId="{BC0BB61B-F6B4-49E4-9DFD-69FE0B633843}" type="pres">
      <dgm:prSet presAssocID="{A3EAC214-7428-42EF-BF52-DDAAFE2FBC1D}" presName="descendantArrow" presStyleLbl="bgAccFollowNode1" presStyleIdx="1" presStyleCnt="6"/>
      <dgm:spPr/>
    </dgm:pt>
    <dgm:pt modelId="{457A1CF2-627C-4200-A053-761BD3DC32AD}" type="pres">
      <dgm:prSet presAssocID="{DA283147-5D1B-4303-9CE7-DD146BBF2A79}" presName="sp" presStyleCnt="0"/>
      <dgm:spPr/>
    </dgm:pt>
    <dgm:pt modelId="{AF8B3A26-5EAE-4B6D-B7E1-BCDE8CA57D5E}" type="pres">
      <dgm:prSet presAssocID="{5DE682F7-0720-42AF-8E86-90617316213E}" presName="arrowAndChildren" presStyleCnt="0"/>
      <dgm:spPr/>
    </dgm:pt>
    <dgm:pt modelId="{E6819B8B-DA84-4842-B8AB-2F55DA9D2726}" type="pres">
      <dgm:prSet presAssocID="{5DE682F7-0720-42AF-8E86-90617316213E}" presName="parentTextArrow" presStyleLbl="node1" presStyleIdx="0" presStyleCnt="0"/>
      <dgm:spPr/>
    </dgm:pt>
    <dgm:pt modelId="{7C793612-41BA-44F4-8CDD-500C4B145F28}" type="pres">
      <dgm:prSet presAssocID="{5DE682F7-0720-42AF-8E86-90617316213E}" presName="arrow" presStyleLbl="alignNode1" presStyleIdx="2" presStyleCnt="6"/>
      <dgm:spPr/>
    </dgm:pt>
    <dgm:pt modelId="{DAC76977-0486-42E6-9D11-CDF773A7D288}" type="pres">
      <dgm:prSet presAssocID="{5DE682F7-0720-42AF-8E86-90617316213E}" presName="descendantArrow" presStyleLbl="bgAccFollowNode1" presStyleIdx="2" presStyleCnt="6"/>
      <dgm:spPr/>
    </dgm:pt>
    <dgm:pt modelId="{916B8320-81A4-4067-98D8-87E94F725A0D}" type="pres">
      <dgm:prSet presAssocID="{D94BF519-8FC0-4DB2-95B1-9D1A56101256}" presName="sp" presStyleCnt="0"/>
      <dgm:spPr/>
    </dgm:pt>
    <dgm:pt modelId="{E6FAF705-2A2F-4DA9-A045-B926D7FEEDE8}" type="pres">
      <dgm:prSet presAssocID="{C3FAFC90-977A-4DC1-85A3-FD2D363132C4}" presName="arrowAndChildren" presStyleCnt="0"/>
      <dgm:spPr/>
    </dgm:pt>
    <dgm:pt modelId="{B347A178-8A46-4F94-B982-46062CAD0DB8}" type="pres">
      <dgm:prSet presAssocID="{C3FAFC90-977A-4DC1-85A3-FD2D363132C4}" presName="parentTextArrow" presStyleLbl="node1" presStyleIdx="0" presStyleCnt="0"/>
      <dgm:spPr/>
    </dgm:pt>
    <dgm:pt modelId="{CAFDE666-BCF3-439D-9013-444B4478746D}" type="pres">
      <dgm:prSet presAssocID="{C3FAFC90-977A-4DC1-85A3-FD2D363132C4}" presName="arrow" presStyleLbl="alignNode1" presStyleIdx="3" presStyleCnt="6"/>
      <dgm:spPr/>
    </dgm:pt>
    <dgm:pt modelId="{2091C815-318C-4B0E-9232-8431BE3E5056}" type="pres">
      <dgm:prSet presAssocID="{C3FAFC90-977A-4DC1-85A3-FD2D363132C4}" presName="descendantArrow" presStyleLbl="bgAccFollowNode1" presStyleIdx="3" presStyleCnt="6"/>
      <dgm:spPr/>
    </dgm:pt>
    <dgm:pt modelId="{FB776433-6931-4881-9832-51E32BB249F0}" type="pres">
      <dgm:prSet presAssocID="{16988C5F-CFA7-4233-B889-5982759A3AD1}" presName="sp" presStyleCnt="0"/>
      <dgm:spPr/>
    </dgm:pt>
    <dgm:pt modelId="{DD94AC19-3265-43C7-A8AC-BE85516B1478}" type="pres">
      <dgm:prSet presAssocID="{0D6BB51A-30C0-4C38-A893-40265E199982}" presName="arrowAndChildren" presStyleCnt="0"/>
      <dgm:spPr/>
    </dgm:pt>
    <dgm:pt modelId="{3D14FD95-FE06-4CA2-A69A-6D6F96FBD61E}" type="pres">
      <dgm:prSet presAssocID="{0D6BB51A-30C0-4C38-A893-40265E199982}" presName="parentTextArrow" presStyleLbl="node1" presStyleIdx="0" presStyleCnt="0"/>
      <dgm:spPr/>
    </dgm:pt>
    <dgm:pt modelId="{7890E155-BA06-47CA-AB4B-07BB293C4B9C}" type="pres">
      <dgm:prSet presAssocID="{0D6BB51A-30C0-4C38-A893-40265E199982}" presName="arrow" presStyleLbl="alignNode1" presStyleIdx="4" presStyleCnt="6"/>
      <dgm:spPr/>
    </dgm:pt>
    <dgm:pt modelId="{E5AAD1DD-6C01-4EDF-87F5-D2C08892944E}" type="pres">
      <dgm:prSet presAssocID="{0D6BB51A-30C0-4C38-A893-40265E199982}" presName="descendantArrow" presStyleLbl="bgAccFollowNode1" presStyleIdx="4" presStyleCnt="6"/>
      <dgm:spPr/>
    </dgm:pt>
    <dgm:pt modelId="{833B21A6-8849-4E35-93EF-020F20006BA8}" type="pres">
      <dgm:prSet presAssocID="{47F5A3B0-EB41-4622-911F-6CD6485D3547}" presName="sp" presStyleCnt="0"/>
      <dgm:spPr/>
    </dgm:pt>
    <dgm:pt modelId="{00FB8466-4E63-445A-BC77-099B305718CE}" type="pres">
      <dgm:prSet presAssocID="{56F4D990-D23B-488D-8CA9-C8020BB8AD07}" presName="arrowAndChildren" presStyleCnt="0"/>
      <dgm:spPr/>
    </dgm:pt>
    <dgm:pt modelId="{9EB81546-22FF-4CA6-9E44-CA51B7E56401}" type="pres">
      <dgm:prSet presAssocID="{56F4D990-D23B-488D-8CA9-C8020BB8AD07}" presName="parentTextArrow" presStyleLbl="node1" presStyleIdx="0" presStyleCnt="0"/>
      <dgm:spPr/>
    </dgm:pt>
    <dgm:pt modelId="{6726976F-C90A-49ED-951D-2BD7F921C913}" type="pres">
      <dgm:prSet presAssocID="{56F4D990-D23B-488D-8CA9-C8020BB8AD07}" presName="arrow" presStyleLbl="alignNode1" presStyleIdx="5" presStyleCnt="6"/>
      <dgm:spPr/>
    </dgm:pt>
    <dgm:pt modelId="{FF849E09-A8BB-4687-83B0-1B42B042D5F5}" type="pres">
      <dgm:prSet presAssocID="{56F4D990-D23B-488D-8CA9-C8020BB8AD07}" presName="descendantArrow" presStyleLbl="bgAccFollowNode1" presStyleIdx="5" presStyleCnt="6"/>
      <dgm:spPr/>
    </dgm:pt>
  </dgm:ptLst>
  <dgm:cxnLst>
    <dgm:cxn modelId="{AAC38816-DEF1-4CFF-B6B6-EF782974B04E}" type="presOf" srcId="{0D6BB51A-30C0-4C38-A893-40265E199982}" destId="{7890E155-BA06-47CA-AB4B-07BB293C4B9C}" srcOrd="1" destOrd="0" presId="urn:microsoft.com/office/officeart/2016/7/layout/VerticalDownArrowProcess"/>
    <dgm:cxn modelId="{353DAE1A-1304-4DD3-BA59-4214304D290F}" type="presOf" srcId="{A3EAC214-7428-42EF-BF52-DDAAFE2FBC1D}" destId="{7EEFCFE9-74B5-429C-9A9B-869B7289A8BC}" srcOrd="1" destOrd="0" presId="urn:microsoft.com/office/officeart/2016/7/layout/VerticalDownArrowProcess"/>
    <dgm:cxn modelId="{57A48A26-23B5-49C8-B475-E49DDB4E5A8D}" type="presOf" srcId="{C3FAFC90-977A-4DC1-85A3-FD2D363132C4}" destId="{CAFDE666-BCF3-439D-9013-444B4478746D}" srcOrd="1" destOrd="0" presId="urn:microsoft.com/office/officeart/2016/7/layout/VerticalDownArrowProcess"/>
    <dgm:cxn modelId="{C8C9A929-3A42-470D-A4A8-F8D8FC7BB64A}" type="presOf" srcId="{A3EAC214-7428-42EF-BF52-DDAAFE2FBC1D}" destId="{B22214CC-9D04-4A0A-B75B-D2AC377C5B53}" srcOrd="0" destOrd="0" presId="urn:microsoft.com/office/officeart/2016/7/layout/VerticalDownArrowProcess"/>
    <dgm:cxn modelId="{1728802C-FE6C-4C1C-8E51-CB239AF668D3}" type="presOf" srcId="{56F4D990-D23B-488D-8CA9-C8020BB8AD07}" destId="{9EB81546-22FF-4CA6-9E44-CA51B7E56401}" srcOrd="0" destOrd="0" presId="urn:microsoft.com/office/officeart/2016/7/layout/VerticalDownArrowProcess"/>
    <dgm:cxn modelId="{C60D112F-228A-4C10-BF8A-99BBCF440F23}" srcId="{EBE05D25-7C85-4262-9563-A14892EB5A9F}" destId="{56F4D990-D23B-488D-8CA9-C8020BB8AD07}" srcOrd="0" destOrd="0" parTransId="{8ACC3C24-313B-4F92-86AE-78C9FD7AAED3}" sibTransId="{47F5A3B0-EB41-4622-911F-6CD6485D3547}"/>
    <dgm:cxn modelId="{6BEE0435-7AFF-45D7-AB5E-FE9BE158F593}" srcId="{EBE05D25-7C85-4262-9563-A14892EB5A9F}" destId="{59B3B64E-39C3-4DA7-A263-A47665F92090}" srcOrd="5" destOrd="0" parTransId="{9449F697-0B99-4F6A-B088-260032ECC243}" sibTransId="{AD087DDF-A446-4D70-9B93-37C180216817}"/>
    <dgm:cxn modelId="{DBDE443F-1D61-45B7-9B5D-6F7F38B1893B}" type="presOf" srcId="{1D6A6D60-4AEC-4B69-8D5B-3F0C0AB2DE98}" destId="{BC0BB61B-F6B4-49E4-9DFD-69FE0B633843}" srcOrd="0" destOrd="0" presId="urn:microsoft.com/office/officeart/2016/7/layout/VerticalDownArrowProcess"/>
    <dgm:cxn modelId="{A6F4B23F-ACB1-48F2-8EDD-782C354C2325}" type="presOf" srcId="{5DE682F7-0720-42AF-8E86-90617316213E}" destId="{E6819B8B-DA84-4842-B8AB-2F55DA9D2726}" srcOrd="0" destOrd="0" presId="urn:microsoft.com/office/officeart/2016/7/layout/VerticalDownArrowProcess"/>
    <dgm:cxn modelId="{C615C65D-D6DF-4694-BDC9-9C59D9313AA1}" type="presOf" srcId="{D03D0EFD-560F-475B-95E3-6D01F7FA3E59}" destId="{BB8BBBF0-8BB5-4168-A7C5-955ACAD04527}" srcOrd="0" destOrd="0" presId="urn:microsoft.com/office/officeart/2016/7/layout/VerticalDownArrowProcess"/>
    <dgm:cxn modelId="{230B5142-99BB-4105-BE50-63B3BB11D4FC}" type="presOf" srcId="{59B3B64E-39C3-4DA7-A263-A47665F92090}" destId="{913BE3E2-E56F-4C91-A964-21084797FE0C}" srcOrd="0" destOrd="0" presId="urn:microsoft.com/office/officeart/2016/7/layout/VerticalDownArrowProcess"/>
    <dgm:cxn modelId="{BAE8D642-B6FE-4C37-884D-1EBAFB09F4C6}" type="presOf" srcId="{0D6BB51A-30C0-4C38-A893-40265E199982}" destId="{3D14FD95-FE06-4CA2-A69A-6D6F96FBD61E}" srcOrd="0" destOrd="0" presId="urn:microsoft.com/office/officeart/2016/7/layout/VerticalDownArrowProcess"/>
    <dgm:cxn modelId="{B848BF54-AE93-420F-86A4-8A24EBE28794}" srcId="{0D6BB51A-30C0-4C38-A893-40265E199982}" destId="{7359D377-F2E1-4660-A0D7-2A429429FDE9}" srcOrd="0" destOrd="0" parTransId="{10F1E197-B81A-406A-9A17-85BB20F7FA85}" sibTransId="{FCD0C7A0-3AB5-4D4C-9472-33E7EC702D18}"/>
    <dgm:cxn modelId="{225EED74-B263-4D2D-BD3F-6746CBCA86CC}" type="presOf" srcId="{2C9A5317-EB2B-4100-A0C3-71D33B5335A8}" destId="{DAC76977-0486-42E6-9D11-CDF773A7D288}" srcOrd="0" destOrd="0" presId="urn:microsoft.com/office/officeart/2016/7/layout/VerticalDownArrowProcess"/>
    <dgm:cxn modelId="{E87A6558-FA7B-43E3-91B0-A68C807F41C6}" srcId="{EBE05D25-7C85-4262-9563-A14892EB5A9F}" destId="{0D6BB51A-30C0-4C38-A893-40265E199982}" srcOrd="1" destOrd="0" parTransId="{A8564175-D533-4ADF-825C-C6F1FC715E97}" sibTransId="{16988C5F-CFA7-4233-B889-5982759A3AD1}"/>
    <dgm:cxn modelId="{E35BB358-120B-45DA-942F-A6FE764F5789}" srcId="{5DE682F7-0720-42AF-8E86-90617316213E}" destId="{2C9A5317-EB2B-4100-A0C3-71D33B5335A8}" srcOrd="0" destOrd="0" parTransId="{F06E6DB5-4AC5-4F60-8FA6-D3E0332A66A5}" sibTransId="{6E2CEEDF-5A53-41DE-B3EB-DBAD31212FCC}"/>
    <dgm:cxn modelId="{7E2B238A-19F9-45E0-A423-0FF9E806863E}" type="presOf" srcId="{5DE682F7-0720-42AF-8E86-90617316213E}" destId="{7C793612-41BA-44F4-8CDD-500C4B145F28}" srcOrd="1" destOrd="0" presId="urn:microsoft.com/office/officeart/2016/7/layout/VerticalDownArrowProcess"/>
    <dgm:cxn modelId="{9DD87E8D-9B4F-4BD2-A0E5-39BD489CEC08}" type="presOf" srcId="{E5D95416-7C55-46A4-8470-4220F8CBB7AE}" destId="{FF849E09-A8BB-4687-83B0-1B42B042D5F5}" srcOrd="0" destOrd="0" presId="urn:microsoft.com/office/officeart/2016/7/layout/VerticalDownArrowProcess"/>
    <dgm:cxn modelId="{3AFC128E-B9C1-4591-992A-6E4695E4CC6E}" type="presOf" srcId="{56F4D990-D23B-488D-8CA9-C8020BB8AD07}" destId="{6726976F-C90A-49ED-951D-2BD7F921C913}" srcOrd="1" destOrd="0" presId="urn:microsoft.com/office/officeart/2016/7/layout/VerticalDownArrowProcess"/>
    <dgm:cxn modelId="{823E6990-66F5-4684-821B-D963C88644FB}" srcId="{C3FAFC90-977A-4DC1-85A3-FD2D363132C4}" destId="{A1E363AC-A579-4ABE-B199-381F6206AAAA}" srcOrd="0" destOrd="0" parTransId="{F4DC51F4-8070-483D-A24C-66505EF162FD}" sibTransId="{0808FF52-6067-4F93-823F-DDE5CFB2C91B}"/>
    <dgm:cxn modelId="{B234D897-02FC-4508-B55B-BEE52E340390}" type="presOf" srcId="{C3FAFC90-977A-4DC1-85A3-FD2D363132C4}" destId="{B347A178-8A46-4F94-B982-46062CAD0DB8}" srcOrd="0" destOrd="0" presId="urn:microsoft.com/office/officeart/2016/7/layout/VerticalDownArrowProcess"/>
    <dgm:cxn modelId="{4BA0659D-826F-4491-B26F-8ECBDEE8BE5A}" type="presOf" srcId="{A1E363AC-A579-4ABE-B199-381F6206AAAA}" destId="{2091C815-318C-4B0E-9232-8431BE3E5056}" srcOrd="0" destOrd="0" presId="urn:microsoft.com/office/officeart/2016/7/layout/VerticalDownArrowProcess"/>
    <dgm:cxn modelId="{002D729E-4D6A-4038-ACB0-F209E6AD16A1}" srcId="{A3EAC214-7428-42EF-BF52-DDAAFE2FBC1D}" destId="{1D6A6D60-4AEC-4B69-8D5B-3F0C0AB2DE98}" srcOrd="0" destOrd="0" parTransId="{3CD7C437-F025-433D-8B35-071490E4BBA6}" sibTransId="{01A91251-ADD3-4938-894D-D5CC6A2B50FB}"/>
    <dgm:cxn modelId="{B8361CA2-4857-41D2-8320-9B7425A680C3}" type="presOf" srcId="{EBE05D25-7C85-4262-9563-A14892EB5A9F}" destId="{892D3839-EF5C-46E0-B66A-60BD7DCA4D1C}" srcOrd="0" destOrd="0" presId="urn:microsoft.com/office/officeart/2016/7/layout/VerticalDownArrowProcess"/>
    <dgm:cxn modelId="{E11E03A5-5201-4561-870A-BB132F2A311F}" srcId="{56F4D990-D23B-488D-8CA9-C8020BB8AD07}" destId="{E5D95416-7C55-46A4-8470-4220F8CBB7AE}" srcOrd="0" destOrd="0" parTransId="{E47B01D8-12EB-4635-A1E4-916EE4A670AE}" sibTransId="{64346ECD-961D-4AFA-A8CC-626222049AF6}"/>
    <dgm:cxn modelId="{B7B139B8-05A3-4371-A9AD-2BF6AA034303}" type="presOf" srcId="{7359D377-F2E1-4660-A0D7-2A429429FDE9}" destId="{E5AAD1DD-6C01-4EDF-87F5-D2C08892944E}" srcOrd="0" destOrd="0" presId="urn:microsoft.com/office/officeart/2016/7/layout/VerticalDownArrowProcess"/>
    <dgm:cxn modelId="{54EAB3C5-B0B8-439C-9760-6438ADF39916}" srcId="{EBE05D25-7C85-4262-9563-A14892EB5A9F}" destId="{5DE682F7-0720-42AF-8E86-90617316213E}" srcOrd="3" destOrd="0" parTransId="{30F143A5-D37F-42C9-AA02-9659168FBACA}" sibTransId="{DA283147-5D1B-4303-9CE7-DD146BBF2A79}"/>
    <dgm:cxn modelId="{10FD6FEE-2B0E-4ACF-BAA4-1D44DD2F8934}" srcId="{EBE05D25-7C85-4262-9563-A14892EB5A9F}" destId="{C3FAFC90-977A-4DC1-85A3-FD2D363132C4}" srcOrd="2" destOrd="0" parTransId="{5428BCEC-0D6D-4E99-A113-3D503A29C885}" sibTransId="{D94BF519-8FC0-4DB2-95B1-9D1A56101256}"/>
    <dgm:cxn modelId="{FA0D79F7-AA3E-4657-BB0B-B92C131987F8}" srcId="{EBE05D25-7C85-4262-9563-A14892EB5A9F}" destId="{A3EAC214-7428-42EF-BF52-DDAAFE2FBC1D}" srcOrd="4" destOrd="0" parTransId="{E665E818-EC6F-4F0F-9D8E-8CB74685CF99}" sibTransId="{00DB66A1-CC94-4742-8BA3-C79D99BC00EA}"/>
    <dgm:cxn modelId="{9F9259FA-37E5-490A-895F-7B0152339167}" srcId="{59B3B64E-39C3-4DA7-A263-A47665F92090}" destId="{D03D0EFD-560F-475B-95E3-6D01F7FA3E59}" srcOrd="0" destOrd="0" parTransId="{CFB92D8B-2EF0-4B43-B077-97C209BC12A9}" sibTransId="{65940F3F-1FC9-4BA8-B314-EB1FFE509348}"/>
    <dgm:cxn modelId="{C1CBA200-3D1B-4CA1-9577-B491360C849D}" type="presParOf" srcId="{892D3839-EF5C-46E0-B66A-60BD7DCA4D1C}" destId="{B3F3B139-E266-4721-B6ED-51410686E2E9}" srcOrd="0" destOrd="0" presId="urn:microsoft.com/office/officeart/2016/7/layout/VerticalDownArrowProcess"/>
    <dgm:cxn modelId="{41C6F891-FEE2-4DED-9230-A566301A34FA}" type="presParOf" srcId="{B3F3B139-E266-4721-B6ED-51410686E2E9}" destId="{913BE3E2-E56F-4C91-A964-21084797FE0C}" srcOrd="0" destOrd="0" presId="urn:microsoft.com/office/officeart/2016/7/layout/VerticalDownArrowProcess"/>
    <dgm:cxn modelId="{EC2FB8F3-282A-484B-A7AE-CA8FB18BF973}" type="presParOf" srcId="{B3F3B139-E266-4721-B6ED-51410686E2E9}" destId="{BB8BBBF0-8BB5-4168-A7C5-955ACAD04527}" srcOrd="1" destOrd="0" presId="urn:microsoft.com/office/officeart/2016/7/layout/VerticalDownArrowProcess"/>
    <dgm:cxn modelId="{513A7015-ADFF-4A62-858B-9F94A1B38E15}" type="presParOf" srcId="{892D3839-EF5C-46E0-B66A-60BD7DCA4D1C}" destId="{8C44B001-0CBA-4035-827F-E419908E2FDA}" srcOrd="1" destOrd="0" presId="urn:microsoft.com/office/officeart/2016/7/layout/VerticalDownArrowProcess"/>
    <dgm:cxn modelId="{2DC61179-1CA6-426F-8749-7AEBE73F95EE}" type="presParOf" srcId="{892D3839-EF5C-46E0-B66A-60BD7DCA4D1C}" destId="{DDDFEA7D-7A84-434C-A75B-4846E64E39F2}" srcOrd="2" destOrd="0" presId="urn:microsoft.com/office/officeart/2016/7/layout/VerticalDownArrowProcess"/>
    <dgm:cxn modelId="{FB864119-4134-448E-A264-579E69F6D73E}" type="presParOf" srcId="{DDDFEA7D-7A84-434C-A75B-4846E64E39F2}" destId="{B22214CC-9D04-4A0A-B75B-D2AC377C5B53}" srcOrd="0" destOrd="0" presId="urn:microsoft.com/office/officeart/2016/7/layout/VerticalDownArrowProcess"/>
    <dgm:cxn modelId="{19A239FD-9D5A-4634-BE00-213BF878E857}" type="presParOf" srcId="{DDDFEA7D-7A84-434C-A75B-4846E64E39F2}" destId="{7EEFCFE9-74B5-429C-9A9B-869B7289A8BC}" srcOrd="1" destOrd="0" presId="urn:microsoft.com/office/officeart/2016/7/layout/VerticalDownArrowProcess"/>
    <dgm:cxn modelId="{48A58EA5-07A8-41C8-8D36-7E2CE3913349}" type="presParOf" srcId="{DDDFEA7D-7A84-434C-A75B-4846E64E39F2}" destId="{BC0BB61B-F6B4-49E4-9DFD-69FE0B633843}" srcOrd="2" destOrd="0" presId="urn:microsoft.com/office/officeart/2016/7/layout/VerticalDownArrowProcess"/>
    <dgm:cxn modelId="{F8B46882-F204-494A-8DC9-08DA30581D42}" type="presParOf" srcId="{892D3839-EF5C-46E0-B66A-60BD7DCA4D1C}" destId="{457A1CF2-627C-4200-A053-761BD3DC32AD}" srcOrd="3" destOrd="0" presId="urn:microsoft.com/office/officeart/2016/7/layout/VerticalDownArrowProcess"/>
    <dgm:cxn modelId="{9F8EAED6-9915-4C85-847F-AE719A7031A5}" type="presParOf" srcId="{892D3839-EF5C-46E0-B66A-60BD7DCA4D1C}" destId="{AF8B3A26-5EAE-4B6D-B7E1-BCDE8CA57D5E}" srcOrd="4" destOrd="0" presId="urn:microsoft.com/office/officeart/2016/7/layout/VerticalDownArrowProcess"/>
    <dgm:cxn modelId="{B737F0C9-2C62-4098-8D18-2F6FA199B79A}" type="presParOf" srcId="{AF8B3A26-5EAE-4B6D-B7E1-BCDE8CA57D5E}" destId="{E6819B8B-DA84-4842-B8AB-2F55DA9D2726}" srcOrd="0" destOrd="0" presId="urn:microsoft.com/office/officeart/2016/7/layout/VerticalDownArrowProcess"/>
    <dgm:cxn modelId="{73B2ED36-EDA3-4339-93A7-29495C0E3C56}" type="presParOf" srcId="{AF8B3A26-5EAE-4B6D-B7E1-BCDE8CA57D5E}" destId="{7C793612-41BA-44F4-8CDD-500C4B145F28}" srcOrd="1" destOrd="0" presId="urn:microsoft.com/office/officeart/2016/7/layout/VerticalDownArrowProcess"/>
    <dgm:cxn modelId="{DD007E8D-0235-4287-B3C3-9360BF9EB649}" type="presParOf" srcId="{AF8B3A26-5EAE-4B6D-B7E1-BCDE8CA57D5E}" destId="{DAC76977-0486-42E6-9D11-CDF773A7D288}" srcOrd="2" destOrd="0" presId="urn:microsoft.com/office/officeart/2016/7/layout/VerticalDownArrowProcess"/>
    <dgm:cxn modelId="{64F559F8-6F40-4F2A-883F-D1C7396150D8}" type="presParOf" srcId="{892D3839-EF5C-46E0-B66A-60BD7DCA4D1C}" destId="{916B8320-81A4-4067-98D8-87E94F725A0D}" srcOrd="5" destOrd="0" presId="urn:microsoft.com/office/officeart/2016/7/layout/VerticalDownArrowProcess"/>
    <dgm:cxn modelId="{7AEFD363-C52F-47B1-9EF2-2B5FC075EA69}" type="presParOf" srcId="{892D3839-EF5C-46E0-B66A-60BD7DCA4D1C}" destId="{E6FAF705-2A2F-4DA9-A045-B926D7FEEDE8}" srcOrd="6" destOrd="0" presId="urn:microsoft.com/office/officeart/2016/7/layout/VerticalDownArrowProcess"/>
    <dgm:cxn modelId="{7F735397-E808-4AF3-BE54-D33497154062}" type="presParOf" srcId="{E6FAF705-2A2F-4DA9-A045-B926D7FEEDE8}" destId="{B347A178-8A46-4F94-B982-46062CAD0DB8}" srcOrd="0" destOrd="0" presId="urn:microsoft.com/office/officeart/2016/7/layout/VerticalDownArrowProcess"/>
    <dgm:cxn modelId="{8B2A3BDB-2220-457D-BEA7-45634B74F959}" type="presParOf" srcId="{E6FAF705-2A2F-4DA9-A045-B926D7FEEDE8}" destId="{CAFDE666-BCF3-439D-9013-444B4478746D}" srcOrd="1" destOrd="0" presId="urn:microsoft.com/office/officeart/2016/7/layout/VerticalDownArrowProcess"/>
    <dgm:cxn modelId="{CD244A97-C9DD-49B3-B052-F83207A47A8D}" type="presParOf" srcId="{E6FAF705-2A2F-4DA9-A045-B926D7FEEDE8}" destId="{2091C815-318C-4B0E-9232-8431BE3E5056}" srcOrd="2" destOrd="0" presId="urn:microsoft.com/office/officeart/2016/7/layout/VerticalDownArrowProcess"/>
    <dgm:cxn modelId="{D0EAF546-17F1-4008-804B-AE77AD146450}" type="presParOf" srcId="{892D3839-EF5C-46E0-B66A-60BD7DCA4D1C}" destId="{FB776433-6931-4881-9832-51E32BB249F0}" srcOrd="7" destOrd="0" presId="urn:microsoft.com/office/officeart/2016/7/layout/VerticalDownArrowProcess"/>
    <dgm:cxn modelId="{FEE60F61-BA45-4359-874E-28F1A92519A2}" type="presParOf" srcId="{892D3839-EF5C-46E0-B66A-60BD7DCA4D1C}" destId="{DD94AC19-3265-43C7-A8AC-BE85516B1478}" srcOrd="8" destOrd="0" presId="urn:microsoft.com/office/officeart/2016/7/layout/VerticalDownArrowProcess"/>
    <dgm:cxn modelId="{C60112FF-6FC1-4510-94D3-7FDC203DBCC2}" type="presParOf" srcId="{DD94AC19-3265-43C7-A8AC-BE85516B1478}" destId="{3D14FD95-FE06-4CA2-A69A-6D6F96FBD61E}" srcOrd="0" destOrd="0" presId="urn:microsoft.com/office/officeart/2016/7/layout/VerticalDownArrowProcess"/>
    <dgm:cxn modelId="{3C658C9D-9DA0-48E9-8101-B985714A09DD}" type="presParOf" srcId="{DD94AC19-3265-43C7-A8AC-BE85516B1478}" destId="{7890E155-BA06-47CA-AB4B-07BB293C4B9C}" srcOrd="1" destOrd="0" presId="urn:microsoft.com/office/officeart/2016/7/layout/VerticalDownArrowProcess"/>
    <dgm:cxn modelId="{45EE2730-BBB7-43CA-8653-5DF0B85E953E}" type="presParOf" srcId="{DD94AC19-3265-43C7-A8AC-BE85516B1478}" destId="{E5AAD1DD-6C01-4EDF-87F5-D2C08892944E}" srcOrd="2" destOrd="0" presId="urn:microsoft.com/office/officeart/2016/7/layout/VerticalDownArrowProcess"/>
    <dgm:cxn modelId="{399EEF8D-EDB8-4CFC-B728-707D64A652D6}" type="presParOf" srcId="{892D3839-EF5C-46E0-B66A-60BD7DCA4D1C}" destId="{833B21A6-8849-4E35-93EF-020F20006BA8}" srcOrd="9" destOrd="0" presId="urn:microsoft.com/office/officeart/2016/7/layout/VerticalDownArrowProcess"/>
    <dgm:cxn modelId="{C2861419-9C81-4B80-968A-C3633BDC14FE}" type="presParOf" srcId="{892D3839-EF5C-46E0-B66A-60BD7DCA4D1C}" destId="{00FB8466-4E63-445A-BC77-099B305718CE}" srcOrd="10" destOrd="0" presId="urn:microsoft.com/office/officeart/2016/7/layout/VerticalDownArrowProcess"/>
    <dgm:cxn modelId="{331C0603-1FA9-4F8B-B30F-81639415BCC0}" type="presParOf" srcId="{00FB8466-4E63-445A-BC77-099B305718CE}" destId="{9EB81546-22FF-4CA6-9E44-CA51B7E56401}" srcOrd="0" destOrd="0" presId="urn:microsoft.com/office/officeart/2016/7/layout/VerticalDownArrowProcess"/>
    <dgm:cxn modelId="{9E688382-FB89-4240-8CE6-2D43B02CD727}" type="presParOf" srcId="{00FB8466-4E63-445A-BC77-099B305718CE}" destId="{6726976F-C90A-49ED-951D-2BD7F921C913}" srcOrd="1" destOrd="0" presId="urn:microsoft.com/office/officeart/2016/7/layout/VerticalDownArrowProcess"/>
    <dgm:cxn modelId="{7DE3B63F-1A56-4ABF-BA6F-2D85F75051BC}" type="presParOf" srcId="{00FB8466-4E63-445A-BC77-099B305718CE}" destId="{FF849E09-A8BB-4687-83B0-1B42B042D5F5}"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BE3E2-E56F-4C91-A964-21084797FE0C}">
      <dsp:nvSpPr>
        <dsp:cNvPr id="0" name=""/>
        <dsp:cNvSpPr/>
      </dsp:nvSpPr>
      <dsp:spPr>
        <a:xfrm>
          <a:off x="0" y="4510928"/>
          <a:ext cx="1623218" cy="592056"/>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42240" rIns="115443" bIns="142240" numCol="1" spcCol="1270" anchor="ctr" anchorCtr="0">
          <a:noAutofit/>
        </a:bodyPr>
        <a:lstStyle/>
        <a:p>
          <a:pPr marL="0" lvl="0" indent="0" algn="ctr" defTabSz="889000">
            <a:lnSpc>
              <a:spcPct val="90000"/>
            </a:lnSpc>
            <a:spcBef>
              <a:spcPct val="0"/>
            </a:spcBef>
            <a:spcAft>
              <a:spcPct val="35000"/>
            </a:spcAft>
            <a:buNone/>
          </a:pPr>
          <a:r>
            <a:rPr lang="en-US" sz="2000" kern="1200"/>
            <a:t>Avoid</a:t>
          </a:r>
        </a:p>
      </dsp:txBody>
      <dsp:txXfrm>
        <a:off x="0" y="4510928"/>
        <a:ext cx="1623218" cy="592056"/>
      </dsp:txXfrm>
    </dsp:sp>
    <dsp:sp modelId="{BB8BBBF0-8BB5-4168-A7C5-955ACAD04527}">
      <dsp:nvSpPr>
        <dsp:cNvPr id="0" name=""/>
        <dsp:cNvSpPr/>
      </dsp:nvSpPr>
      <dsp:spPr>
        <a:xfrm>
          <a:off x="1623218" y="4510928"/>
          <a:ext cx="4869656" cy="592056"/>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8780" tIns="190500" rIns="98780" bIns="190500" numCol="1" spcCol="1270" anchor="ctr" anchorCtr="0">
          <a:noAutofit/>
        </a:bodyPr>
        <a:lstStyle/>
        <a:p>
          <a:pPr marL="0" lvl="0" indent="0" algn="l" defTabSz="666750">
            <a:lnSpc>
              <a:spcPct val="90000"/>
            </a:lnSpc>
            <a:spcBef>
              <a:spcPct val="0"/>
            </a:spcBef>
            <a:spcAft>
              <a:spcPct val="35000"/>
            </a:spcAft>
            <a:buNone/>
          </a:pPr>
          <a:r>
            <a:rPr lang="en-US" sz="1500" kern="1200"/>
            <a:t>Avoid unhealthful risk behaviors</a:t>
          </a:r>
        </a:p>
      </dsp:txBody>
      <dsp:txXfrm>
        <a:off x="1623218" y="4510928"/>
        <a:ext cx="4869656" cy="592056"/>
      </dsp:txXfrm>
    </dsp:sp>
    <dsp:sp modelId="{7EEFCFE9-74B5-429C-9A9B-869B7289A8BC}">
      <dsp:nvSpPr>
        <dsp:cNvPr id="0" name=""/>
        <dsp:cNvSpPr/>
      </dsp:nvSpPr>
      <dsp:spPr>
        <a:xfrm rot="10800000">
          <a:off x="0" y="3609225"/>
          <a:ext cx="1623218" cy="910583"/>
        </a:xfrm>
        <a:prstGeom prst="upArrowCallout">
          <a:avLst>
            <a:gd name="adj1" fmla="val 5000"/>
            <a:gd name="adj2" fmla="val 10000"/>
            <a:gd name="adj3" fmla="val 15000"/>
            <a:gd name="adj4" fmla="val 64977"/>
          </a:avLst>
        </a:prstGeom>
        <a:solidFill>
          <a:schemeClr val="accent2">
            <a:hueOff val="-718792"/>
            <a:satOff val="4944"/>
            <a:lumOff val="549"/>
            <a:alphaOff val="0"/>
          </a:schemeClr>
        </a:solidFill>
        <a:ln w="15875" cap="rnd" cmpd="sng" algn="ctr">
          <a:solidFill>
            <a:schemeClr val="accent2">
              <a:hueOff val="-718792"/>
              <a:satOff val="4944"/>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42240" rIns="115443" bIns="142240" numCol="1" spcCol="1270" anchor="ctr" anchorCtr="0">
          <a:noAutofit/>
        </a:bodyPr>
        <a:lstStyle/>
        <a:p>
          <a:pPr marL="0" lvl="0" indent="0" algn="ctr" defTabSz="889000">
            <a:lnSpc>
              <a:spcPct val="90000"/>
            </a:lnSpc>
            <a:spcBef>
              <a:spcPct val="0"/>
            </a:spcBef>
            <a:spcAft>
              <a:spcPct val="35000"/>
            </a:spcAft>
            <a:buNone/>
          </a:pPr>
          <a:r>
            <a:rPr lang="en-US" sz="2000" kern="1200"/>
            <a:t>Contribute</a:t>
          </a:r>
        </a:p>
      </dsp:txBody>
      <dsp:txXfrm rot="-10800000">
        <a:off x="0" y="3609225"/>
        <a:ext cx="1623218" cy="591879"/>
      </dsp:txXfrm>
    </dsp:sp>
    <dsp:sp modelId="{BC0BB61B-F6B4-49E4-9DFD-69FE0B633843}">
      <dsp:nvSpPr>
        <dsp:cNvPr id="0" name=""/>
        <dsp:cNvSpPr/>
      </dsp:nvSpPr>
      <dsp:spPr>
        <a:xfrm>
          <a:off x="1623218" y="3609225"/>
          <a:ext cx="4869656" cy="591879"/>
        </a:xfrm>
        <a:prstGeom prst="rect">
          <a:avLst/>
        </a:prstGeom>
        <a:solidFill>
          <a:schemeClr val="accent2">
            <a:tint val="40000"/>
            <a:alpha val="90000"/>
            <a:hueOff val="-904888"/>
            <a:satOff val="5195"/>
            <a:lumOff val="343"/>
            <a:alphaOff val="0"/>
          </a:schemeClr>
        </a:solidFill>
        <a:ln w="15875" cap="rnd" cmpd="sng" algn="ctr">
          <a:solidFill>
            <a:schemeClr val="accent2">
              <a:tint val="40000"/>
              <a:alpha val="90000"/>
              <a:hueOff val="-904888"/>
              <a:satOff val="5195"/>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8780" tIns="190500" rIns="98780" bIns="190500" numCol="1" spcCol="1270" anchor="ctr" anchorCtr="0">
          <a:noAutofit/>
        </a:bodyPr>
        <a:lstStyle/>
        <a:p>
          <a:pPr marL="0" lvl="0" indent="0" algn="l" defTabSz="666750">
            <a:lnSpc>
              <a:spcPct val="90000"/>
            </a:lnSpc>
            <a:spcBef>
              <a:spcPct val="0"/>
            </a:spcBef>
            <a:spcAft>
              <a:spcPct val="35000"/>
            </a:spcAft>
            <a:buNone/>
          </a:pPr>
          <a:r>
            <a:rPr lang="en-US" sz="1500" kern="1200"/>
            <a:t>Contribute to your community</a:t>
          </a:r>
        </a:p>
      </dsp:txBody>
      <dsp:txXfrm>
        <a:off x="1623218" y="3609225"/>
        <a:ext cx="4869656" cy="591879"/>
      </dsp:txXfrm>
    </dsp:sp>
    <dsp:sp modelId="{7C793612-41BA-44F4-8CDD-500C4B145F28}">
      <dsp:nvSpPr>
        <dsp:cNvPr id="0" name=""/>
        <dsp:cNvSpPr/>
      </dsp:nvSpPr>
      <dsp:spPr>
        <a:xfrm rot="10800000">
          <a:off x="0" y="2707522"/>
          <a:ext cx="1623218" cy="910583"/>
        </a:xfrm>
        <a:prstGeom prst="upArrowCallout">
          <a:avLst>
            <a:gd name="adj1" fmla="val 5000"/>
            <a:gd name="adj2" fmla="val 10000"/>
            <a:gd name="adj3" fmla="val 15000"/>
            <a:gd name="adj4" fmla="val 64977"/>
          </a:avLst>
        </a:prstGeom>
        <a:solidFill>
          <a:schemeClr val="accent2">
            <a:hueOff val="-1437584"/>
            <a:satOff val="9889"/>
            <a:lumOff val="1098"/>
            <a:alphaOff val="0"/>
          </a:schemeClr>
        </a:solidFill>
        <a:ln w="15875" cap="rnd" cmpd="sng" algn="ctr">
          <a:solidFill>
            <a:schemeClr val="accent2">
              <a:hueOff val="-1437584"/>
              <a:satOff val="9889"/>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42240" rIns="115443" bIns="142240" numCol="1" spcCol="1270" anchor="ctr" anchorCtr="0">
          <a:noAutofit/>
        </a:bodyPr>
        <a:lstStyle/>
        <a:p>
          <a:pPr marL="0" lvl="0" indent="0" algn="ctr" defTabSz="889000">
            <a:lnSpc>
              <a:spcPct val="90000"/>
            </a:lnSpc>
            <a:spcBef>
              <a:spcPct val="0"/>
            </a:spcBef>
            <a:spcAft>
              <a:spcPct val="35000"/>
            </a:spcAft>
            <a:buNone/>
          </a:pPr>
          <a:r>
            <a:rPr lang="en-US" sz="2000" kern="1200"/>
            <a:t>Form</a:t>
          </a:r>
        </a:p>
      </dsp:txBody>
      <dsp:txXfrm rot="-10800000">
        <a:off x="0" y="2707522"/>
        <a:ext cx="1623218" cy="591879"/>
      </dsp:txXfrm>
    </dsp:sp>
    <dsp:sp modelId="{DAC76977-0486-42E6-9D11-CDF773A7D288}">
      <dsp:nvSpPr>
        <dsp:cNvPr id="0" name=""/>
        <dsp:cNvSpPr/>
      </dsp:nvSpPr>
      <dsp:spPr>
        <a:xfrm>
          <a:off x="1623218" y="2707522"/>
          <a:ext cx="4869656" cy="591879"/>
        </a:xfrm>
        <a:prstGeom prst="rect">
          <a:avLst/>
        </a:prstGeom>
        <a:solidFill>
          <a:schemeClr val="accent2">
            <a:tint val="40000"/>
            <a:alpha val="90000"/>
            <a:hueOff val="-1809776"/>
            <a:satOff val="10390"/>
            <a:lumOff val="686"/>
            <a:alphaOff val="0"/>
          </a:schemeClr>
        </a:solidFill>
        <a:ln w="15875" cap="rnd" cmpd="sng" algn="ctr">
          <a:solidFill>
            <a:schemeClr val="accent2">
              <a:tint val="40000"/>
              <a:alpha val="90000"/>
              <a:hueOff val="-1809776"/>
              <a:satOff val="1039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8780" tIns="190500" rIns="98780" bIns="190500" numCol="1" spcCol="1270" anchor="ctr" anchorCtr="0">
          <a:noAutofit/>
        </a:bodyPr>
        <a:lstStyle/>
        <a:p>
          <a:pPr marL="0" lvl="0" indent="0" algn="l" defTabSz="666750">
            <a:lnSpc>
              <a:spcPct val="90000"/>
            </a:lnSpc>
            <a:spcBef>
              <a:spcPct val="0"/>
            </a:spcBef>
            <a:spcAft>
              <a:spcPct val="35000"/>
            </a:spcAft>
            <a:buNone/>
          </a:pPr>
          <a:r>
            <a:rPr lang="en-US" sz="1500" kern="1200"/>
            <a:t>Form meaningful relationships</a:t>
          </a:r>
        </a:p>
      </dsp:txBody>
      <dsp:txXfrm>
        <a:off x="1623218" y="2707522"/>
        <a:ext cx="4869656" cy="591879"/>
      </dsp:txXfrm>
    </dsp:sp>
    <dsp:sp modelId="{CAFDE666-BCF3-439D-9013-444B4478746D}">
      <dsp:nvSpPr>
        <dsp:cNvPr id="0" name=""/>
        <dsp:cNvSpPr/>
      </dsp:nvSpPr>
      <dsp:spPr>
        <a:xfrm rot="10800000">
          <a:off x="0" y="1805820"/>
          <a:ext cx="1623218" cy="910583"/>
        </a:xfrm>
        <a:prstGeom prst="upArrowCallout">
          <a:avLst>
            <a:gd name="adj1" fmla="val 5000"/>
            <a:gd name="adj2" fmla="val 10000"/>
            <a:gd name="adj3" fmla="val 15000"/>
            <a:gd name="adj4" fmla="val 64977"/>
          </a:avLst>
        </a:prstGeom>
        <a:solidFill>
          <a:schemeClr val="accent2">
            <a:hueOff val="-2156377"/>
            <a:satOff val="14833"/>
            <a:lumOff val="1646"/>
            <a:alphaOff val="0"/>
          </a:schemeClr>
        </a:solidFill>
        <a:ln w="15875" cap="rnd" cmpd="sng" algn="ctr">
          <a:solidFill>
            <a:schemeClr val="accent2">
              <a:hueOff val="-2156377"/>
              <a:satOff val="14833"/>
              <a:lumOff val="164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42240" rIns="115443" bIns="142240" numCol="1" spcCol="1270" anchor="ctr" anchorCtr="0">
          <a:noAutofit/>
        </a:bodyPr>
        <a:lstStyle/>
        <a:p>
          <a:pPr marL="0" lvl="0" indent="0" algn="ctr" defTabSz="889000">
            <a:lnSpc>
              <a:spcPct val="90000"/>
            </a:lnSpc>
            <a:spcBef>
              <a:spcPct val="0"/>
            </a:spcBef>
            <a:spcAft>
              <a:spcPct val="35000"/>
            </a:spcAft>
            <a:buNone/>
          </a:pPr>
          <a:r>
            <a:rPr lang="en-US" sz="2000" kern="1200"/>
            <a:t>Develop</a:t>
          </a:r>
        </a:p>
      </dsp:txBody>
      <dsp:txXfrm rot="-10800000">
        <a:off x="0" y="1805820"/>
        <a:ext cx="1623218" cy="591879"/>
      </dsp:txXfrm>
    </dsp:sp>
    <dsp:sp modelId="{2091C815-318C-4B0E-9232-8431BE3E5056}">
      <dsp:nvSpPr>
        <dsp:cNvPr id="0" name=""/>
        <dsp:cNvSpPr/>
      </dsp:nvSpPr>
      <dsp:spPr>
        <a:xfrm>
          <a:off x="1623218" y="1805820"/>
          <a:ext cx="4869656" cy="591879"/>
        </a:xfrm>
        <a:prstGeom prst="rect">
          <a:avLst/>
        </a:prstGeom>
        <a:solidFill>
          <a:schemeClr val="accent2">
            <a:tint val="40000"/>
            <a:alpha val="90000"/>
            <a:hueOff val="-2714664"/>
            <a:satOff val="15584"/>
            <a:lumOff val="1028"/>
            <a:alphaOff val="0"/>
          </a:schemeClr>
        </a:solidFill>
        <a:ln w="15875" cap="rnd" cmpd="sng" algn="ctr">
          <a:solidFill>
            <a:schemeClr val="accent2">
              <a:tint val="40000"/>
              <a:alpha val="90000"/>
              <a:hueOff val="-2714664"/>
              <a:satOff val="15584"/>
              <a:lumOff val="10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8780" tIns="190500" rIns="98780" bIns="190500" numCol="1" spcCol="1270" anchor="ctr" anchorCtr="0">
          <a:noAutofit/>
        </a:bodyPr>
        <a:lstStyle/>
        <a:p>
          <a:pPr marL="0" lvl="0" indent="0" algn="l" defTabSz="666750">
            <a:lnSpc>
              <a:spcPct val="90000"/>
            </a:lnSpc>
            <a:spcBef>
              <a:spcPct val="0"/>
            </a:spcBef>
            <a:spcAft>
              <a:spcPct val="35000"/>
            </a:spcAft>
            <a:buNone/>
          </a:pPr>
          <a:r>
            <a:rPr lang="en-US" sz="1500" kern="1200"/>
            <a:t>Develop a purpose in life</a:t>
          </a:r>
        </a:p>
      </dsp:txBody>
      <dsp:txXfrm>
        <a:off x="1623218" y="1805820"/>
        <a:ext cx="4869656" cy="591879"/>
      </dsp:txXfrm>
    </dsp:sp>
    <dsp:sp modelId="{7890E155-BA06-47CA-AB4B-07BB293C4B9C}">
      <dsp:nvSpPr>
        <dsp:cNvPr id="0" name=""/>
        <dsp:cNvSpPr/>
      </dsp:nvSpPr>
      <dsp:spPr>
        <a:xfrm rot="10800000">
          <a:off x="0" y="904117"/>
          <a:ext cx="1623218" cy="910583"/>
        </a:xfrm>
        <a:prstGeom prst="upArrowCallout">
          <a:avLst>
            <a:gd name="adj1" fmla="val 5000"/>
            <a:gd name="adj2" fmla="val 10000"/>
            <a:gd name="adj3" fmla="val 15000"/>
            <a:gd name="adj4" fmla="val 64977"/>
          </a:avLst>
        </a:prstGeom>
        <a:solidFill>
          <a:schemeClr val="accent2">
            <a:hueOff val="-2875169"/>
            <a:satOff val="19778"/>
            <a:lumOff val="2195"/>
            <a:alphaOff val="0"/>
          </a:schemeClr>
        </a:solidFill>
        <a:ln w="15875" cap="rnd" cmpd="sng" algn="ctr">
          <a:solidFill>
            <a:schemeClr val="accent2">
              <a:hueOff val="-2875169"/>
              <a:satOff val="19778"/>
              <a:lumOff val="219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42240" rIns="115443" bIns="142240" numCol="1" spcCol="1270" anchor="ctr" anchorCtr="0">
          <a:noAutofit/>
        </a:bodyPr>
        <a:lstStyle/>
        <a:p>
          <a:pPr marL="0" lvl="0" indent="0" algn="ctr" defTabSz="889000">
            <a:lnSpc>
              <a:spcPct val="90000"/>
            </a:lnSpc>
            <a:spcBef>
              <a:spcPct val="0"/>
            </a:spcBef>
            <a:spcAft>
              <a:spcPct val="35000"/>
            </a:spcAft>
            <a:buNone/>
          </a:pPr>
          <a:r>
            <a:rPr lang="en-US" sz="2000" kern="1200"/>
            <a:t>Demonstrate</a:t>
          </a:r>
        </a:p>
      </dsp:txBody>
      <dsp:txXfrm rot="-10800000">
        <a:off x="0" y="904117"/>
        <a:ext cx="1623218" cy="591879"/>
      </dsp:txXfrm>
    </dsp:sp>
    <dsp:sp modelId="{E5AAD1DD-6C01-4EDF-87F5-D2C08892944E}">
      <dsp:nvSpPr>
        <dsp:cNvPr id="0" name=""/>
        <dsp:cNvSpPr/>
      </dsp:nvSpPr>
      <dsp:spPr>
        <a:xfrm>
          <a:off x="1623218" y="904117"/>
          <a:ext cx="4869656" cy="591879"/>
        </a:xfrm>
        <a:prstGeom prst="rect">
          <a:avLst/>
        </a:prstGeom>
        <a:solidFill>
          <a:schemeClr val="accent2">
            <a:tint val="40000"/>
            <a:alpha val="90000"/>
            <a:hueOff val="-3619552"/>
            <a:satOff val="20779"/>
            <a:lumOff val="1371"/>
            <a:alphaOff val="0"/>
          </a:schemeClr>
        </a:solidFill>
        <a:ln w="15875" cap="rnd" cmpd="sng" algn="ctr">
          <a:solidFill>
            <a:schemeClr val="accent2">
              <a:tint val="40000"/>
              <a:alpha val="90000"/>
              <a:hueOff val="-3619552"/>
              <a:satOff val="20779"/>
              <a:lumOff val="13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8780" tIns="190500" rIns="98780" bIns="190500" numCol="1" spcCol="1270" anchor="ctr" anchorCtr="0">
          <a:noAutofit/>
        </a:bodyPr>
        <a:lstStyle/>
        <a:p>
          <a:pPr marL="0" lvl="0" indent="0" algn="l" defTabSz="666750">
            <a:lnSpc>
              <a:spcPct val="90000"/>
            </a:lnSpc>
            <a:spcBef>
              <a:spcPct val="0"/>
            </a:spcBef>
            <a:spcAft>
              <a:spcPct val="35000"/>
            </a:spcAft>
            <a:buNone/>
          </a:pPr>
          <a:r>
            <a:rPr lang="en-US" sz="1500" kern="1200"/>
            <a:t>Demonstrate positive values</a:t>
          </a:r>
        </a:p>
      </dsp:txBody>
      <dsp:txXfrm>
        <a:off x="1623218" y="904117"/>
        <a:ext cx="4869656" cy="591879"/>
      </dsp:txXfrm>
    </dsp:sp>
    <dsp:sp modelId="{6726976F-C90A-49ED-951D-2BD7F921C913}">
      <dsp:nvSpPr>
        <dsp:cNvPr id="0" name=""/>
        <dsp:cNvSpPr/>
      </dsp:nvSpPr>
      <dsp:spPr>
        <a:xfrm rot="10800000">
          <a:off x="0" y="2414"/>
          <a:ext cx="1623218" cy="910583"/>
        </a:xfrm>
        <a:prstGeom prst="upArrowCallout">
          <a:avLst>
            <a:gd name="adj1" fmla="val 5000"/>
            <a:gd name="adj2" fmla="val 10000"/>
            <a:gd name="adj3" fmla="val 15000"/>
            <a:gd name="adj4" fmla="val 64977"/>
          </a:avLst>
        </a:prstGeom>
        <a:solidFill>
          <a:schemeClr val="accent2">
            <a:hueOff val="-3593961"/>
            <a:satOff val="24722"/>
            <a:lumOff val="2744"/>
            <a:alphaOff val="0"/>
          </a:schemeClr>
        </a:solidFill>
        <a:ln w="15875" cap="rnd" cmpd="sng" algn="ctr">
          <a:solidFill>
            <a:schemeClr val="accent2">
              <a:hueOff val="-3593961"/>
              <a:satOff val="24722"/>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443" tIns="142240" rIns="115443" bIns="142240" numCol="1" spcCol="1270" anchor="ctr" anchorCtr="0">
          <a:noAutofit/>
        </a:bodyPr>
        <a:lstStyle/>
        <a:p>
          <a:pPr marL="0" lvl="0" indent="0" algn="ctr" defTabSz="889000">
            <a:lnSpc>
              <a:spcPct val="90000"/>
            </a:lnSpc>
            <a:spcBef>
              <a:spcPct val="0"/>
            </a:spcBef>
            <a:spcAft>
              <a:spcPct val="35000"/>
            </a:spcAft>
            <a:buNone/>
          </a:pPr>
          <a:r>
            <a:rPr lang="en-US" sz="2000" kern="1200"/>
            <a:t>Recognize</a:t>
          </a:r>
        </a:p>
      </dsp:txBody>
      <dsp:txXfrm rot="-10800000">
        <a:off x="0" y="2414"/>
        <a:ext cx="1623218" cy="591879"/>
      </dsp:txXfrm>
    </dsp:sp>
    <dsp:sp modelId="{FF849E09-A8BB-4687-83B0-1B42B042D5F5}">
      <dsp:nvSpPr>
        <dsp:cNvPr id="0" name=""/>
        <dsp:cNvSpPr/>
      </dsp:nvSpPr>
      <dsp:spPr>
        <a:xfrm>
          <a:off x="1623218" y="2414"/>
          <a:ext cx="4869656" cy="591879"/>
        </a:xfrm>
        <a:prstGeom prst="rect">
          <a:avLst/>
        </a:prstGeom>
        <a:solidFill>
          <a:schemeClr val="accent2">
            <a:tint val="40000"/>
            <a:alpha val="90000"/>
            <a:hueOff val="-4524440"/>
            <a:satOff val="25974"/>
            <a:lumOff val="1714"/>
            <a:alphaOff val="0"/>
          </a:schemeClr>
        </a:solidFill>
        <a:ln w="15875" cap="rnd" cmpd="sng" algn="ctr">
          <a:solidFill>
            <a:schemeClr val="accent2">
              <a:tint val="40000"/>
              <a:alpha val="90000"/>
              <a:hueOff val="-4524440"/>
              <a:satOff val="25974"/>
              <a:lumOff val="17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8780" tIns="190500" rIns="98780" bIns="190500" numCol="1" spcCol="1270" anchor="ctr" anchorCtr="0">
          <a:noAutofit/>
        </a:bodyPr>
        <a:lstStyle/>
        <a:p>
          <a:pPr marL="0" lvl="0" indent="0" algn="l" defTabSz="666750">
            <a:lnSpc>
              <a:spcPct val="90000"/>
            </a:lnSpc>
            <a:spcBef>
              <a:spcPct val="0"/>
            </a:spcBef>
            <a:spcAft>
              <a:spcPct val="35000"/>
            </a:spcAft>
            <a:buNone/>
          </a:pPr>
          <a:r>
            <a:rPr lang="en-US" sz="1500" kern="1200"/>
            <a:t>Recognize your strengths AND weaknesses</a:t>
          </a:r>
        </a:p>
      </dsp:txBody>
      <dsp:txXfrm>
        <a:off x="1623218" y="2414"/>
        <a:ext cx="4869656" cy="59187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0A709-9093-4AEF-8B9F-25CA7CBA0E0B}" type="datetimeFigureOut">
              <a:rPr lang="en-US" smtClean="0"/>
              <a:t>8/16/2021</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614D9A4B-AFFE-42BB-837C-002EFC99E164}" type="slidenum">
              <a:rPr lang="en-US" smtClean="0"/>
              <a:t>‹#›</a:t>
            </a:fld>
            <a:endParaRPr lang="en-US"/>
          </a:p>
        </p:txBody>
      </p:sp>
    </p:spTree>
    <p:extLst>
      <p:ext uri="{BB962C8B-B14F-4D97-AF65-F5344CB8AC3E}">
        <p14:creationId xmlns:p14="http://schemas.microsoft.com/office/powerpoint/2010/main" val="1889974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0A709-9093-4AEF-8B9F-25CA7CBA0E0B}" type="datetimeFigureOut">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D9A4B-AFFE-42BB-837C-002EFC99E164}" type="slidenum">
              <a:rPr lang="en-US" smtClean="0"/>
              <a:t>‹#›</a:t>
            </a:fld>
            <a:endParaRPr lang="en-US"/>
          </a:p>
        </p:txBody>
      </p:sp>
    </p:spTree>
    <p:extLst>
      <p:ext uri="{BB962C8B-B14F-4D97-AF65-F5344CB8AC3E}">
        <p14:creationId xmlns:p14="http://schemas.microsoft.com/office/powerpoint/2010/main" val="340755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0A709-9093-4AEF-8B9F-25CA7CBA0E0B}"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D9A4B-AFFE-42BB-837C-002EFC99E164}" type="slidenum">
              <a:rPr lang="en-US" smtClean="0"/>
              <a:t>‹#›</a:t>
            </a:fld>
            <a:endParaRPr lang="en-US"/>
          </a:p>
        </p:txBody>
      </p:sp>
    </p:spTree>
    <p:extLst>
      <p:ext uri="{BB962C8B-B14F-4D97-AF65-F5344CB8AC3E}">
        <p14:creationId xmlns:p14="http://schemas.microsoft.com/office/powerpoint/2010/main" val="1945589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0A709-9093-4AEF-8B9F-25CA7CBA0E0B}"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D9A4B-AFFE-42BB-837C-002EFC99E164}" type="slidenum">
              <a:rPr lang="en-US" smtClean="0"/>
              <a:t>‹#›</a:t>
            </a:fld>
            <a:endParaRPr lang="en-US"/>
          </a:p>
        </p:txBody>
      </p:sp>
    </p:spTree>
    <p:extLst>
      <p:ext uri="{BB962C8B-B14F-4D97-AF65-F5344CB8AC3E}">
        <p14:creationId xmlns:p14="http://schemas.microsoft.com/office/powerpoint/2010/main" val="301225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0A709-9093-4AEF-8B9F-25CA7CBA0E0B}"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D9A4B-AFFE-42BB-837C-002EFC99E164}" type="slidenum">
              <a:rPr lang="en-US" smtClean="0"/>
              <a:t>‹#›</a:t>
            </a:fld>
            <a:endParaRPr lang="en-US"/>
          </a:p>
        </p:txBody>
      </p:sp>
    </p:spTree>
    <p:extLst>
      <p:ext uri="{BB962C8B-B14F-4D97-AF65-F5344CB8AC3E}">
        <p14:creationId xmlns:p14="http://schemas.microsoft.com/office/powerpoint/2010/main" val="1548904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0A709-9093-4AEF-8B9F-25CA7CBA0E0B}"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D9A4B-AFFE-42BB-837C-002EFC99E164}" type="slidenum">
              <a:rPr lang="en-US" smtClean="0"/>
              <a:t>‹#›</a:t>
            </a:fld>
            <a:endParaRPr lang="en-US"/>
          </a:p>
        </p:txBody>
      </p:sp>
    </p:spTree>
    <p:extLst>
      <p:ext uri="{BB962C8B-B14F-4D97-AF65-F5344CB8AC3E}">
        <p14:creationId xmlns:p14="http://schemas.microsoft.com/office/powerpoint/2010/main" val="943910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0A709-9093-4AEF-8B9F-25CA7CBA0E0B}"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D9A4B-AFFE-42BB-837C-002EFC99E164}" type="slidenum">
              <a:rPr lang="en-US" smtClean="0"/>
              <a:t>‹#›</a:t>
            </a:fld>
            <a:endParaRPr lang="en-US"/>
          </a:p>
        </p:txBody>
      </p:sp>
    </p:spTree>
    <p:extLst>
      <p:ext uri="{BB962C8B-B14F-4D97-AF65-F5344CB8AC3E}">
        <p14:creationId xmlns:p14="http://schemas.microsoft.com/office/powerpoint/2010/main" val="944047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0A709-9093-4AEF-8B9F-25CA7CBA0E0B}"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D9A4B-AFFE-42BB-837C-002EFC99E164}" type="slidenum">
              <a:rPr lang="en-US" smtClean="0"/>
              <a:t>‹#›</a:t>
            </a:fld>
            <a:endParaRPr lang="en-US"/>
          </a:p>
        </p:txBody>
      </p:sp>
    </p:spTree>
    <p:extLst>
      <p:ext uri="{BB962C8B-B14F-4D97-AF65-F5344CB8AC3E}">
        <p14:creationId xmlns:p14="http://schemas.microsoft.com/office/powerpoint/2010/main" val="2707323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0A709-9093-4AEF-8B9F-25CA7CBA0E0B}"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D9A4B-AFFE-42BB-837C-002EFC99E164}" type="slidenum">
              <a:rPr lang="en-US" smtClean="0"/>
              <a:t>‹#›</a:t>
            </a:fld>
            <a:endParaRPr lang="en-US"/>
          </a:p>
        </p:txBody>
      </p:sp>
    </p:spTree>
    <p:extLst>
      <p:ext uri="{BB962C8B-B14F-4D97-AF65-F5344CB8AC3E}">
        <p14:creationId xmlns:p14="http://schemas.microsoft.com/office/powerpoint/2010/main" val="252157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0A709-9093-4AEF-8B9F-25CA7CBA0E0B}"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614D9A4B-AFFE-42BB-837C-002EFC99E164}" type="slidenum">
              <a:rPr lang="en-US" smtClean="0"/>
              <a:t>‹#›</a:t>
            </a:fld>
            <a:endParaRPr lang="en-US"/>
          </a:p>
        </p:txBody>
      </p:sp>
    </p:spTree>
    <p:extLst>
      <p:ext uri="{BB962C8B-B14F-4D97-AF65-F5344CB8AC3E}">
        <p14:creationId xmlns:p14="http://schemas.microsoft.com/office/powerpoint/2010/main" val="124930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0A709-9093-4AEF-8B9F-25CA7CBA0E0B}"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D9A4B-AFFE-42BB-837C-002EFC99E164}" type="slidenum">
              <a:rPr lang="en-US" smtClean="0"/>
              <a:t>‹#›</a:t>
            </a:fld>
            <a:endParaRPr lang="en-US"/>
          </a:p>
        </p:txBody>
      </p:sp>
    </p:spTree>
    <p:extLst>
      <p:ext uri="{BB962C8B-B14F-4D97-AF65-F5344CB8AC3E}">
        <p14:creationId xmlns:p14="http://schemas.microsoft.com/office/powerpoint/2010/main" val="389086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0A709-9093-4AEF-8B9F-25CA7CBA0E0B}" type="datetimeFigureOut">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D9A4B-AFFE-42BB-837C-002EFC99E164}" type="slidenum">
              <a:rPr lang="en-US" smtClean="0"/>
              <a:t>‹#›</a:t>
            </a:fld>
            <a:endParaRPr lang="en-US"/>
          </a:p>
        </p:txBody>
      </p:sp>
    </p:spTree>
    <p:extLst>
      <p:ext uri="{BB962C8B-B14F-4D97-AF65-F5344CB8AC3E}">
        <p14:creationId xmlns:p14="http://schemas.microsoft.com/office/powerpoint/2010/main" val="126811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0A709-9093-4AEF-8B9F-25CA7CBA0E0B}" type="datetimeFigureOut">
              <a:rPr lang="en-US" smtClean="0"/>
              <a:t>8/16/2021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4D9A4B-AFFE-42BB-837C-002EFC99E164}" type="slidenum">
              <a:rPr lang="en-US" smtClean="0"/>
              <a:t>‹#›</a:t>
            </a:fld>
            <a:endParaRPr lang="en-US"/>
          </a:p>
        </p:txBody>
      </p:sp>
    </p:spTree>
    <p:extLst>
      <p:ext uri="{BB962C8B-B14F-4D97-AF65-F5344CB8AC3E}">
        <p14:creationId xmlns:p14="http://schemas.microsoft.com/office/powerpoint/2010/main" val="73232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D0A709-9093-4AEF-8B9F-25CA7CBA0E0B}" type="datetimeFigureOut">
              <a:rPr lang="en-US" smtClean="0"/>
              <a:t>8/16/2021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D9A4B-AFFE-42BB-837C-002EFC99E164}" type="slidenum">
              <a:rPr lang="en-US" smtClean="0"/>
              <a:t>‹#›</a:t>
            </a:fld>
            <a:endParaRPr lang="en-US"/>
          </a:p>
        </p:txBody>
      </p:sp>
    </p:spTree>
    <p:extLst>
      <p:ext uri="{BB962C8B-B14F-4D97-AF65-F5344CB8AC3E}">
        <p14:creationId xmlns:p14="http://schemas.microsoft.com/office/powerpoint/2010/main" val="24744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0A709-9093-4AEF-8B9F-25CA7CBA0E0B}" type="datetimeFigureOut">
              <a:rPr lang="en-US" smtClean="0"/>
              <a:t>8/16/2021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D9A4B-AFFE-42BB-837C-002EFC99E164}" type="slidenum">
              <a:rPr lang="en-US" smtClean="0"/>
              <a:t>‹#›</a:t>
            </a:fld>
            <a:endParaRPr lang="en-US"/>
          </a:p>
        </p:txBody>
      </p:sp>
    </p:spTree>
    <p:extLst>
      <p:ext uri="{BB962C8B-B14F-4D97-AF65-F5344CB8AC3E}">
        <p14:creationId xmlns:p14="http://schemas.microsoft.com/office/powerpoint/2010/main" val="4151603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0A709-9093-4AEF-8B9F-25CA7CBA0E0B}" type="datetimeFigureOut">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D9A4B-AFFE-42BB-837C-002EFC99E164}" type="slidenum">
              <a:rPr lang="en-US" smtClean="0"/>
              <a:t>‹#›</a:t>
            </a:fld>
            <a:endParaRPr lang="en-US"/>
          </a:p>
        </p:txBody>
      </p:sp>
    </p:spTree>
    <p:extLst>
      <p:ext uri="{BB962C8B-B14F-4D97-AF65-F5344CB8AC3E}">
        <p14:creationId xmlns:p14="http://schemas.microsoft.com/office/powerpoint/2010/main" val="1428350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0A709-9093-4AEF-8B9F-25CA7CBA0E0B}" type="datetimeFigureOut">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D9A4B-AFFE-42BB-837C-002EFC99E164}" type="slidenum">
              <a:rPr lang="en-US" smtClean="0"/>
              <a:t>‹#›</a:t>
            </a:fld>
            <a:endParaRPr lang="en-US"/>
          </a:p>
        </p:txBody>
      </p:sp>
    </p:spTree>
    <p:extLst>
      <p:ext uri="{BB962C8B-B14F-4D97-AF65-F5344CB8AC3E}">
        <p14:creationId xmlns:p14="http://schemas.microsoft.com/office/powerpoint/2010/main" val="185002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D0A709-9093-4AEF-8B9F-25CA7CBA0E0B}" type="datetimeFigureOut">
              <a:rPr lang="en-US" smtClean="0"/>
              <a:t>8/16/2021</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4D9A4B-AFFE-42BB-837C-002EFC99E164}" type="slidenum">
              <a:rPr lang="en-US" smtClean="0"/>
              <a:t>‹#›</a:t>
            </a:fld>
            <a:endParaRPr lang="en-US"/>
          </a:p>
        </p:txBody>
      </p:sp>
    </p:spTree>
    <p:extLst>
      <p:ext uri="{BB962C8B-B14F-4D97-AF65-F5344CB8AC3E}">
        <p14:creationId xmlns:p14="http://schemas.microsoft.com/office/powerpoint/2010/main" val="301821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en.wikipedia.org/wiki/File:BrainLobesLabelled.jp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Shades_of_green"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Orange_UK"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YInMn_Blue" TargetMode="External"/><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freeimageslive.co.uk/free_stock_image/color-blocks-jpg"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hyperlink" Target="http://sansdosage.blogspot.com/2012/05/i-may-be-pissed-off-but.html" TargetMode="External"/><Relationship Id="rId3" Type="http://schemas.openxmlformats.org/officeDocument/2006/relationships/hyperlink" Target="https://commons.wikimedia.org/wiki/File:Mr._Smiley_Face.svg" TargetMode="External"/><Relationship Id="rId7" Type="http://schemas.openxmlformats.org/officeDocument/2006/relationships/hyperlink" Target="https://en.wikipedia.org/wiki/Heart_(symbol)" TargetMode="External"/><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hyperlink" Target="http://commons.wikimedia.org/wiki/File:Rubber_mallet_for_jewellery.jpg" TargetMode="External"/><Relationship Id="rId5" Type="http://schemas.openxmlformats.org/officeDocument/2006/relationships/hyperlink" Target="https://commons.wikimedia.org/wiki/File:SMirC-cry.svg" TargetMode="External"/><Relationship Id="rId15" Type="http://schemas.openxmlformats.org/officeDocument/2006/relationships/hyperlink" Target="https://toxifier.blogspot.com/2012/10/only-thing-we-have-to-fear-is-fear.html" TargetMode="External"/><Relationship Id="rId10" Type="http://schemas.openxmlformats.org/officeDocument/2006/relationships/image" Target="../media/image16.jpeg"/><Relationship Id="rId4" Type="http://schemas.openxmlformats.org/officeDocument/2006/relationships/image" Target="../media/image13.png"/><Relationship Id="rId9" Type="http://schemas.openxmlformats.org/officeDocument/2006/relationships/hyperlink" Target="https://stackoverflow.com/questions/48395434/how-to-crop-or-remove-white-background-from-an-image" TargetMode="External"/><Relationship Id="rId14" Type="http://schemas.openxmlformats.org/officeDocument/2006/relationships/image" Target="../media/image18.gif"/></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dOkyKyVFnSs"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File:MaslowsHierarchyOfNeeds.sv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file:///C:\Users\sduke\OneDrive%20-%20Nampa%20School%20District\Health\General%20Health\Color%20Test.docx"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www.spring.org.uk/test/how-neurotic-are-you-one-minute-personality-test-2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Gold_(UK_TV_channel)" TargetMode="External"/><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EABA8-FBCC-4EFE-AA51-A830AAEE8DAD}"/>
              </a:ext>
            </a:extLst>
          </p:cNvPr>
          <p:cNvSpPr>
            <a:spLocks noGrp="1"/>
          </p:cNvSpPr>
          <p:nvPr>
            <p:ph type="ctrTitle"/>
          </p:nvPr>
        </p:nvSpPr>
        <p:spPr>
          <a:xfrm>
            <a:off x="2253785" y="1380068"/>
            <a:ext cx="4978303" cy="2616199"/>
          </a:xfrm>
        </p:spPr>
        <p:txBody>
          <a:bodyPr>
            <a:normAutofit/>
          </a:bodyPr>
          <a:lstStyle/>
          <a:p>
            <a:pPr>
              <a:lnSpc>
                <a:spcPct val="90000"/>
              </a:lnSpc>
            </a:pPr>
            <a:r>
              <a:rPr lang="en-US" sz="5600"/>
              <a:t>Achieving Good Mental Health</a:t>
            </a:r>
            <a:br>
              <a:rPr lang="en-US" sz="5600"/>
            </a:br>
            <a:r>
              <a:rPr lang="en-US" sz="5600"/>
              <a:t>ch.7</a:t>
            </a:r>
          </a:p>
        </p:txBody>
      </p:sp>
      <p:sp>
        <p:nvSpPr>
          <p:cNvPr id="11" name="Rounded Rectangle 4">
            <a:extLst>
              <a:ext uri="{FF2B5EF4-FFF2-40B4-BE49-F238E27FC236}">
                <a16:creationId xmlns:a16="http://schemas.microsoft.com/office/drawing/2014/main" id="{260615AE-7DBC-4FF7-9107-9FE957695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bject, indoor, table, sitting&#10;&#10;Description automatically generated">
            <a:extLst>
              <a:ext uri="{FF2B5EF4-FFF2-40B4-BE49-F238E27FC236}">
                <a16:creationId xmlns:a16="http://schemas.microsoft.com/office/drawing/2014/main" id="{156DFC9B-53EF-45CC-8008-5AA6ED4FF84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433" r="4866" b="-2"/>
          <a:stretch/>
        </p:blipFill>
        <p:spPr>
          <a:xfrm>
            <a:off x="7873801" y="1765167"/>
            <a:ext cx="3341190" cy="3039904"/>
          </a:xfrm>
          <a:prstGeom prst="rect">
            <a:avLst/>
          </a:prstGeom>
        </p:spPr>
      </p:pic>
      <p:sp>
        <p:nvSpPr>
          <p:cNvPr id="6" name="TextBox 5">
            <a:extLst>
              <a:ext uri="{FF2B5EF4-FFF2-40B4-BE49-F238E27FC236}">
                <a16:creationId xmlns:a16="http://schemas.microsoft.com/office/drawing/2014/main" id="{02851B56-AD48-4605-B331-8E47755F6ADB}"/>
              </a:ext>
            </a:extLst>
          </p:cNvPr>
          <p:cNvSpPr txBox="1"/>
          <p:nvPr/>
        </p:nvSpPr>
        <p:spPr>
          <a:xfrm>
            <a:off x="8847035" y="4605016"/>
            <a:ext cx="236795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en.wikipedia.org/wiki/File:BrainLobesLabelled.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034981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11C3DE-7AF8-4631-9490-57128F855446}"/>
              </a:ext>
            </a:extLst>
          </p:cNvPr>
          <p:cNvSpPr>
            <a:spLocks noGrp="1"/>
          </p:cNvSpPr>
          <p:nvPr>
            <p:ph sz="half" idx="1"/>
          </p:nvPr>
        </p:nvSpPr>
        <p:spPr/>
        <p:txBody>
          <a:bodyPr/>
          <a:lstStyle/>
          <a:p>
            <a:r>
              <a:rPr lang="en-US" dirty="0"/>
              <a:t>How greens see themselves:</a:t>
            </a:r>
          </a:p>
          <a:p>
            <a:r>
              <a:rPr lang="en-US" dirty="0"/>
              <a:t>Confident, firm minded, under control, calm, visionary, intelligent, independent, perfectionist, creative, determined</a:t>
            </a:r>
          </a:p>
        </p:txBody>
      </p:sp>
      <p:sp>
        <p:nvSpPr>
          <p:cNvPr id="4" name="Content Placeholder 3">
            <a:extLst>
              <a:ext uri="{FF2B5EF4-FFF2-40B4-BE49-F238E27FC236}">
                <a16:creationId xmlns:a16="http://schemas.microsoft.com/office/drawing/2014/main" id="{64B89310-B123-470E-A473-305CC7A67494}"/>
              </a:ext>
            </a:extLst>
          </p:cNvPr>
          <p:cNvSpPr>
            <a:spLocks noGrp="1"/>
          </p:cNvSpPr>
          <p:nvPr>
            <p:ph sz="half" idx="2"/>
          </p:nvPr>
        </p:nvSpPr>
        <p:spPr/>
        <p:txBody>
          <a:bodyPr/>
          <a:lstStyle/>
          <a:p>
            <a:r>
              <a:rPr lang="en-US" dirty="0"/>
              <a:t>How others may see greens (again, does not mean this is how you are)</a:t>
            </a:r>
          </a:p>
          <a:p>
            <a:r>
              <a:rPr lang="en-US" dirty="0"/>
              <a:t>Arrogant, no mercy, unrealistic, unemotional, intellectual snob, devalue relationships, critical, heartless</a:t>
            </a:r>
          </a:p>
        </p:txBody>
      </p:sp>
      <p:pic>
        <p:nvPicPr>
          <p:cNvPr id="6" name="Picture 5" descr="A picture containing green&#10;&#10;Description automatically generated">
            <a:extLst>
              <a:ext uri="{FF2B5EF4-FFF2-40B4-BE49-F238E27FC236}">
                <a16:creationId xmlns:a16="http://schemas.microsoft.com/office/drawing/2014/main" id="{99511E46-C1F5-492D-A09A-878398A6A96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35480" y="485029"/>
            <a:ext cx="2771030" cy="2771030"/>
          </a:xfrm>
          <a:prstGeom prst="rect">
            <a:avLst/>
          </a:prstGeom>
        </p:spPr>
      </p:pic>
      <p:sp>
        <p:nvSpPr>
          <p:cNvPr id="7" name="TextBox 6">
            <a:extLst>
              <a:ext uri="{FF2B5EF4-FFF2-40B4-BE49-F238E27FC236}">
                <a16:creationId xmlns:a16="http://schemas.microsoft.com/office/drawing/2014/main" id="{2DB55FF7-429F-4B86-A3D5-A228D30D0EE0}"/>
              </a:ext>
            </a:extLst>
          </p:cNvPr>
          <p:cNvSpPr txBox="1"/>
          <p:nvPr/>
        </p:nvSpPr>
        <p:spPr>
          <a:xfrm>
            <a:off x="2667000" y="6858000"/>
            <a:ext cx="6858000" cy="230832"/>
          </a:xfrm>
          <a:prstGeom prst="rect">
            <a:avLst/>
          </a:prstGeom>
          <a:noFill/>
        </p:spPr>
        <p:txBody>
          <a:bodyPr wrap="square" rtlCol="0">
            <a:spAutoFit/>
          </a:bodyPr>
          <a:lstStyle/>
          <a:p>
            <a:r>
              <a:rPr lang="en-US" sz="900">
                <a:hlinkClick r:id="rId3" tooltip="https://en.wikipedia.org/wiki/Shades_of_green"/>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099636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662827-D592-4A3F-9FE7-FD644142828E}"/>
              </a:ext>
            </a:extLst>
          </p:cNvPr>
          <p:cNvSpPr>
            <a:spLocks noGrp="1"/>
          </p:cNvSpPr>
          <p:nvPr>
            <p:ph sz="half" idx="1"/>
          </p:nvPr>
        </p:nvSpPr>
        <p:spPr/>
        <p:txBody>
          <a:bodyPr/>
          <a:lstStyle/>
          <a:p>
            <a:r>
              <a:rPr lang="en-US" dirty="0"/>
              <a:t>How oranges see themselves:</a:t>
            </a:r>
          </a:p>
          <a:p>
            <a:r>
              <a:rPr lang="en-US" dirty="0"/>
              <a:t>Carefree, adventurous, charming, energetic, bold, impulsive, enjoys change</a:t>
            </a:r>
          </a:p>
        </p:txBody>
      </p:sp>
      <p:sp>
        <p:nvSpPr>
          <p:cNvPr id="4" name="Content Placeholder 3">
            <a:extLst>
              <a:ext uri="{FF2B5EF4-FFF2-40B4-BE49-F238E27FC236}">
                <a16:creationId xmlns:a16="http://schemas.microsoft.com/office/drawing/2014/main" id="{91DA7BC5-DBFE-46B5-9E92-9D4D1A8F563A}"/>
              </a:ext>
            </a:extLst>
          </p:cNvPr>
          <p:cNvSpPr>
            <a:spLocks noGrp="1"/>
          </p:cNvSpPr>
          <p:nvPr>
            <p:ph sz="half" idx="2"/>
          </p:nvPr>
        </p:nvSpPr>
        <p:spPr/>
        <p:txBody>
          <a:bodyPr/>
          <a:lstStyle/>
          <a:p>
            <a:r>
              <a:rPr lang="en-US" dirty="0"/>
              <a:t>How others MAY see oranges</a:t>
            </a:r>
          </a:p>
          <a:p>
            <a:r>
              <a:rPr lang="en-US" dirty="0"/>
              <a:t>Flaky, rule breaker, manipulative, uncontrollable, obnoxious, irresponsible ,off task, indecisive, distracted</a:t>
            </a:r>
          </a:p>
        </p:txBody>
      </p:sp>
      <p:pic>
        <p:nvPicPr>
          <p:cNvPr id="6" name="Picture 5" descr="A picture containing drawing&#10;&#10;Description automatically generated">
            <a:extLst>
              <a:ext uri="{FF2B5EF4-FFF2-40B4-BE49-F238E27FC236}">
                <a16:creationId xmlns:a16="http://schemas.microsoft.com/office/drawing/2014/main" id="{AA48DDE2-DD7C-400D-9423-7CA8EDBEECA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56475" y="123905"/>
            <a:ext cx="3116411" cy="3124202"/>
          </a:xfrm>
          <a:prstGeom prst="rect">
            <a:avLst/>
          </a:prstGeom>
        </p:spPr>
      </p:pic>
    </p:spTree>
    <p:extLst>
      <p:ext uri="{BB962C8B-B14F-4D97-AF65-F5344CB8AC3E}">
        <p14:creationId xmlns:p14="http://schemas.microsoft.com/office/powerpoint/2010/main" val="2010414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956E75-8044-4F6F-8C39-10FA117453D1}"/>
              </a:ext>
            </a:extLst>
          </p:cNvPr>
          <p:cNvSpPr>
            <a:spLocks noGrp="1"/>
          </p:cNvSpPr>
          <p:nvPr>
            <p:ph sz="half" idx="1"/>
          </p:nvPr>
        </p:nvSpPr>
        <p:spPr/>
        <p:txBody>
          <a:bodyPr/>
          <a:lstStyle/>
          <a:p>
            <a:r>
              <a:rPr lang="en-US" dirty="0"/>
              <a:t>How blues see themselves</a:t>
            </a:r>
          </a:p>
          <a:p>
            <a:r>
              <a:rPr lang="en-US" dirty="0"/>
              <a:t>Compassionate, trusting, romantic, affectionate, caretaker, sympathetic, sensitive, nurturing, passionate</a:t>
            </a:r>
          </a:p>
        </p:txBody>
      </p:sp>
      <p:sp>
        <p:nvSpPr>
          <p:cNvPr id="4" name="Content Placeholder 3">
            <a:extLst>
              <a:ext uri="{FF2B5EF4-FFF2-40B4-BE49-F238E27FC236}">
                <a16:creationId xmlns:a16="http://schemas.microsoft.com/office/drawing/2014/main" id="{050B79FE-3D0E-432B-991B-EAC34EF56A05}"/>
              </a:ext>
            </a:extLst>
          </p:cNvPr>
          <p:cNvSpPr>
            <a:spLocks noGrp="1"/>
          </p:cNvSpPr>
          <p:nvPr>
            <p:ph sz="half" idx="2"/>
          </p:nvPr>
        </p:nvSpPr>
        <p:spPr/>
        <p:txBody>
          <a:bodyPr/>
          <a:lstStyle/>
          <a:p>
            <a:r>
              <a:rPr lang="en-US" dirty="0"/>
              <a:t>How others MAY see blues</a:t>
            </a:r>
          </a:p>
          <a:p>
            <a:r>
              <a:rPr lang="en-US" dirty="0" err="1"/>
              <a:t>Naiive</a:t>
            </a:r>
            <a:r>
              <a:rPr lang="en-US" dirty="0"/>
              <a:t>, mushy, touchy-feely, smothering, stuck in the past, push-over, emotional</a:t>
            </a:r>
          </a:p>
        </p:txBody>
      </p:sp>
      <p:pic>
        <p:nvPicPr>
          <p:cNvPr id="6" name="Picture 5" descr="A picture containing cake, covered, snow, chocolate&#10;&#10;Description automatically generated">
            <a:extLst>
              <a:ext uri="{FF2B5EF4-FFF2-40B4-BE49-F238E27FC236}">
                <a16:creationId xmlns:a16="http://schemas.microsoft.com/office/drawing/2014/main" id="{DE043690-E652-40FD-9D29-56C87C1EA24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57774" y="344682"/>
            <a:ext cx="3095313" cy="2586162"/>
          </a:xfrm>
          <a:prstGeom prst="rect">
            <a:avLst/>
          </a:prstGeom>
        </p:spPr>
      </p:pic>
      <p:sp>
        <p:nvSpPr>
          <p:cNvPr id="7" name="TextBox 6">
            <a:extLst>
              <a:ext uri="{FF2B5EF4-FFF2-40B4-BE49-F238E27FC236}">
                <a16:creationId xmlns:a16="http://schemas.microsoft.com/office/drawing/2014/main" id="{99A45E52-F40E-4944-991F-4E2CCA717F93}"/>
              </a:ext>
            </a:extLst>
          </p:cNvPr>
          <p:cNvSpPr txBox="1"/>
          <p:nvPr/>
        </p:nvSpPr>
        <p:spPr>
          <a:xfrm>
            <a:off x="3816626" y="3059668"/>
            <a:ext cx="2036462" cy="369332"/>
          </a:xfrm>
          <a:prstGeom prst="rect">
            <a:avLst/>
          </a:prstGeom>
          <a:noFill/>
        </p:spPr>
        <p:txBody>
          <a:bodyPr wrap="square" rtlCol="0">
            <a:spAutoFit/>
          </a:bodyPr>
          <a:lstStyle/>
          <a:p>
            <a:r>
              <a:rPr lang="en-US" sz="900">
                <a:hlinkClick r:id="rId3" tooltip="https://en.wikipedia.org/wiki/YInMn_Blue"/>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672030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264DF-A1DC-4FD1-A136-8AEF6875DA20}"/>
              </a:ext>
            </a:extLst>
          </p:cNvPr>
          <p:cNvSpPr>
            <a:spLocks noGrp="1"/>
          </p:cNvSpPr>
          <p:nvPr>
            <p:ph type="title"/>
          </p:nvPr>
        </p:nvSpPr>
        <p:spPr/>
        <p:txBody>
          <a:bodyPr/>
          <a:lstStyle/>
          <a:p>
            <a:r>
              <a:rPr lang="en-US" dirty="0"/>
              <a:t>When it comes to listening styles for each color</a:t>
            </a:r>
          </a:p>
        </p:txBody>
      </p:sp>
      <p:sp>
        <p:nvSpPr>
          <p:cNvPr id="3" name="Content Placeholder 2">
            <a:extLst>
              <a:ext uri="{FF2B5EF4-FFF2-40B4-BE49-F238E27FC236}">
                <a16:creationId xmlns:a16="http://schemas.microsoft.com/office/drawing/2014/main" id="{A9FBC97C-34DF-4493-AC4D-F372F12F927E}"/>
              </a:ext>
            </a:extLst>
          </p:cNvPr>
          <p:cNvSpPr>
            <a:spLocks noGrp="1"/>
          </p:cNvSpPr>
          <p:nvPr>
            <p:ph sz="half" idx="1"/>
          </p:nvPr>
        </p:nvSpPr>
        <p:spPr>
          <a:xfrm>
            <a:off x="811034" y="1066801"/>
            <a:ext cx="5568334" cy="4724400"/>
          </a:xfrm>
        </p:spPr>
        <p:txBody>
          <a:bodyPr>
            <a:normAutofit fontScale="92500" lnSpcReduction="10000"/>
          </a:bodyPr>
          <a:lstStyle/>
          <a:p>
            <a:r>
              <a:rPr lang="en-US" dirty="0">
                <a:highlight>
                  <a:srgbClr val="0000FF"/>
                </a:highlight>
              </a:rPr>
              <a:t>Blue</a:t>
            </a:r>
            <a:r>
              <a:rPr lang="en-US" dirty="0"/>
              <a:t>- during conversations a blue is focusing on more than just the words, they are attending to the meaning behind the message. They evaluate what they see, hear and feel is being communicated. (The BEST listeners, go to blues when you are having a hard day)</a:t>
            </a:r>
          </a:p>
          <a:p>
            <a:r>
              <a:rPr lang="en-US" dirty="0">
                <a:highlight>
                  <a:srgbClr val="FFFF00"/>
                </a:highlight>
              </a:rPr>
              <a:t>Gold-</a:t>
            </a:r>
            <a:r>
              <a:rPr lang="en-US" dirty="0"/>
              <a:t> golds listen for details-in order. They can lost their train of thought if the conversation is interrupted or a person speaks off target.  They like a well planned, direct plan. They listen for what their responsibility is “what is by duty? What do I need to get done?</a:t>
            </a:r>
          </a:p>
        </p:txBody>
      </p:sp>
      <p:sp>
        <p:nvSpPr>
          <p:cNvPr id="4" name="Content Placeholder 3">
            <a:extLst>
              <a:ext uri="{FF2B5EF4-FFF2-40B4-BE49-F238E27FC236}">
                <a16:creationId xmlns:a16="http://schemas.microsoft.com/office/drawing/2014/main" id="{0AE80DE5-E754-41F2-B52E-4AE578668C2E}"/>
              </a:ext>
            </a:extLst>
          </p:cNvPr>
          <p:cNvSpPr>
            <a:spLocks noGrp="1"/>
          </p:cNvSpPr>
          <p:nvPr>
            <p:ph sz="half" idx="2"/>
          </p:nvPr>
        </p:nvSpPr>
        <p:spPr>
          <a:xfrm>
            <a:off x="6257677" y="1971923"/>
            <a:ext cx="5245346" cy="3819277"/>
          </a:xfrm>
        </p:spPr>
        <p:txBody>
          <a:bodyPr>
            <a:normAutofit fontScale="92500" lnSpcReduction="10000"/>
          </a:bodyPr>
          <a:lstStyle/>
          <a:p>
            <a:r>
              <a:rPr lang="en-US" dirty="0">
                <a:highlight>
                  <a:srgbClr val="FF0000"/>
                </a:highlight>
              </a:rPr>
              <a:t>Orange- listen </a:t>
            </a:r>
            <a:r>
              <a:rPr lang="en-US" dirty="0"/>
              <a:t>for entertainment, impact, relevance, and usefulness. Unless you are incredibly engaging or reveal immediately how the information you are conveying is useful to an orange, they may lose interest, especially if lengthy. They are thinking about how they can connect to the speaker while the speaker is talking. “squirrel”</a:t>
            </a:r>
          </a:p>
          <a:p>
            <a:r>
              <a:rPr lang="en-US" dirty="0">
                <a:highlight>
                  <a:srgbClr val="00FF00"/>
                </a:highlight>
              </a:rPr>
              <a:t>Green- listen </a:t>
            </a:r>
            <a:r>
              <a:rPr lang="en-US" dirty="0"/>
              <a:t>for information and want to know the purpose for the communication. Often, they assume the communicator has approached them to solve a problem. They tune our emotion and subjects that are little interest to them. Focus on finding the solution.  (Green’s are not great listeners, they tend to lack empathy and want to solve the problem)</a:t>
            </a:r>
          </a:p>
        </p:txBody>
      </p:sp>
    </p:spTree>
    <p:extLst>
      <p:ext uri="{BB962C8B-B14F-4D97-AF65-F5344CB8AC3E}">
        <p14:creationId xmlns:p14="http://schemas.microsoft.com/office/powerpoint/2010/main" val="2410025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uilding, artifact, brick, food&#10;&#10;Description automatically generated">
            <a:extLst>
              <a:ext uri="{FF2B5EF4-FFF2-40B4-BE49-F238E27FC236}">
                <a16:creationId xmlns:a16="http://schemas.microsoft.com/office/drawing/2014/main" id="{7EC152A2-6D62-41C4-A4F7-75EF7BAC969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414"/>
          <a:stretch/>
        </p:blipFill>
        <p:spPr>
          <a:xfrm>
            <a:off x="-1" y="10"/>
            <a:ext cx="12192000" cy="6857990"/>
          </a:xfrm>
          <a:prstGeom prst="rect">
            <a:avLst/>
          </a:prstGeom>
        </p:spPr>
      </p:pic>
      <p:sp>
        <p:nvSpPr>
          <p:cNvPr id="2" name="Title 1">
            <a:extLst>
              <a:ext uri="{FF2B5EF4-FFF2-40B4-BE49-F238E27FC236}">
                <a16:creationId xmlns:a16="http://schemas.microsoft.com/office/drawing/2014/main" id="{914A52EA-CBE4-4810-BF71-C44A77FC0B50}"/>
              </a:ext>
            </a:extLst>
          </p:cNvPr>
          <p:cNvSpPr>
            <a:spLocks noGrp="1"/>
          </p:cNvSpPr>
          <p:nvPr>
            <p:ph type="title"/>
          </p:nvPr>
        </p:nvSpPr>
        <p:spPr>
          <a:xfrm>
            <a:off x="709448" y="1913950"/>
            <a:ext cx="4204137" cy="1342754"/>
          </a:xfrm>
        </p:spPr>
        <p:txBody>
          <a:bodyPr>
            <a:normAutofit fontScale="90000"/>
          </a:bodyPr>
          <a:lstStyle/>
          <a:p>
            <a:pPr algn="ctr"/>
            <a:r>
              <a:rPr lang="en-US" sz="2800" dirty="0">
                <a:highlight>
                  <a:srgbClr val="FFFF00"/>
                </a:highlight>
              </a:rPr>
              <a:t>4) Personal Identity- </a:t>
            </a:r>
            <a:r>
              <a:rPr lang="en-US" sz="2800" dirty="0"/>
              <a:t>is your sense of yourself as a unique individual. </a:t>
            </a:r>
          </a:p>
        </p:txBody>
      </p:sp>
      <p:sp>
        <p:nvSpPr>
          <p:cNvPr id="3" name="Content Placeholder 2">
            <a:extLst>
              <a:ext uri="{FF2B5EF4-FFF2-40B4-BE49-F238E27FC236}">
                <a16:creationId xmlns:a16="http://schemas.microsoft.com/office/drawing/2014/main" id="{5CB02C79-C73C-46AB-AA1C-BABD0797FBA4}"/>
              </a:ext>
            </a:extLst>
          </p:cNvPr>
          <p:cNvSpPr>
            <a:spLocks noGrp="1"/>
          </p:cNvSpPr>
          <p:nvPr>
            <p:ph idx="1"/>
          </p:nvPr>
        </p:nvSpPr>
        <p:spPr>
          <a:xfrm>
            <a:off x="525516" y="3417573"/>
            <a:ext cx="4593021" cy="2619839"/>
          </a:xfrm>
        </p:spPr>
        <p:txBody>
          <a:bodyPr anchor="ctr">
            <a:normAutofit lnSpcReduction="10000"/>
          </a:bodyPr>
          <a:lstStyle/>
          <a:p>
            <a:r>
              <a:rPr lang="en-US" sz="1800" dirty="0">
                <a:highlight>
                  <a:srgbClr val="FFFF00"/>
                </a:highlight>
              </a:rPr>
              <a:t>Identity</a:t>
            </a:r>
            <a:r>
              <a:rPr lang="en-US" sz="1800" dirty="0"/>
              <a:t>- who you are			</a:t>
            </a:r>
            <a:r>
              <a:rPr lang="en-US" sz="1800" dirty="0">
                <a:highlight>
                  <a:srgbClr val="FFFF00"/>
                </a:highlight>
              </a:rPr>
              <a:t>Personality</a:t>
            </a:r>
            <a:r>
              <a:rPr lang="en-US" sz="1800" dirty="0"/>
              <a:t>-how you act</a:t>
            </a:r>
          </a:p>
          <a:p>
            <a:pPr marL="0" indent="0">
              <a:buNone/>
            </a:pPr>
            <a:endParaRPr lang="en-US" sz="1800" dirty="0"/>
          </a:p>
          <a:p>
            <a:r>
              <a:rPr lang="en-US" sz="3200" dirty="0">
                <a:highlight>
                  <a:srgbClr val="FFFF00"/>
                </a:highlight>
              </a:rPr>
              <a:t>5) Developmental assets-</a:t>
            </a:r>
            <a:r>
              <a:rPr lang="en-US" sz="1800" dirty="0"/>
              <a:t> are the building blocks of development that help young people grow up as healthy, caring, responsible adults. </a:t>
            </a:r>
          </a:p>
        </p:txBody>
      </p:sp>
      <p:sp>
        <p:nvSpPr>
          <p:cNvPr id="6" name="TextBox 5">
            <a:extLst>
              <a:ext uri="{FF2B5EF4-FFF2-40B4-BE49-F238E27FC236}">
                <a16:creationId xmlns:a16="http://schemas.microsoft.com/office/drawing/2014/main" id="{580689F7-5112-4808-B42A-2DB4B7712972}"/>
              </a:ext>
            </a:extLst>
          </p:cNvPr>
          <p:cNvSpPr txBox="1"/>
          <p:nvPr/>
        </p:nvSpPr>
        <p:spPr>
          <a:xfrm>
            <a:off x="10005183"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freeimageslive.co.uk/free_stock_image/color-blocks-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51589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60389-7A29-49B4-AD5F-E227C0AF5B3E}"/>
              </a:ext>
            </a:extLst>
          </p:cNvPr>
          <p:cNvSpPr>
            <a:spLocks noGrp="1"/>
          </p:cNvSpPr>
          <p:nvPr>
            <p:ph type="title"/>
          </p:nvPr>
        </p:nvSpPr>
        <p:spPr/>
        <p:txBody>
          <a:bodyPr/>
          <a:lstStyle/>
          <a:p>
            <a:r>
              <a:rPr lang="en-US" dirty="0"/>
              <a:t>Developmental Assets</a:t>
            </a:r>
          </a:p>
        </p:txBody>
      </p:sp>
      <p:sp>
        <p:nvSpPr>
          <p:cNvPr id="3" name="Content Placeholder 2">
            <a:extLst>
              <a:ext uri="{FF2B5EF4-FFF2-40B4-BE49-F238E27FC236}">
                <a16:creationId xmlns:a16="http://schemas.microsoft.com/office/drawing/2014/main" id="{8C058BC3-1DC1-47E0-91ED-89AF60DE1FC1}"/>
              </a:ext>
            </a:extLst>
          </p:cNvPr>
          <p:cNvSpPr>
            <a:spLocks noGrp="1"/>
          </p:cNvSpPr>
          <p:nvPr>
            <p:ph idx="1"/>
          </p:nvPr>
        </p:nvSpPr>
        <p:spPr>
          <a:xfrm>
            <a:off x="838200" y="1351722"/>
            <a:ext cx="10515600" cy="5398935"/>
          </a:xfrm>
        </p:spPr>
        <p:txBody>
          <a:bodyPr>
            <a:normAutofit fontScale="92500"/>
          </a:bodyPr>
          <a:lstStyle/>
          <a:p>
            <a:r>
              <a:rPr lang="en-US" dirty="0"/>
              <a:t>1) Support- from family, friends, teachers, coaches, environments</a:t>
            </a:r>
          </a:p>
          <a:p>
            <a:r>
              <a:rPr lang="en-US" dirty="0"/>
              <a:t>2) Empowerment- being valued by adults in the community and feeling safe at home.</a:t>
            </a:r>
          </a:p>
          <a:p>
            <a:r>
              <a:rPr lang="en-US" dirty="0"/>
              <a:t>3) Boundaries and expectations- clear rules and clear consequences.</a:t>
            </a:r>
          </a:p>
          <a:p>
            <a:r>
              <a:rPr lang="en-US" dirty="0"/>
              <a:t>4) Constructive use of time- being involved in activities, sports, reading, baking, etc. </a:t>
            </a:r>
          </a:p>
          <a:p>
            <a:r>
              <a:rPr lang="en-US" dirty="0"/>
              <a:t>5) Commitment to learning- being motivated to achieve. </a:t>
            </a:r>
          </a:p>
          <a:p>
            <a:r>
              <a:rPr lang="en-US" dirty="0"/>
              <a:t>6) Positive values- compassion, loyal, trustworthy, honest, responsible and practicing what you preach.</a:t>
            </a:r>
          </a:p>
          <a:p>
            <a:r>
              <a:rPr lang="en-US" dirty="0"/>
              <a:t>7) Social competencies- planning and decision making, communication, having knowledge and tolerance of other cultures and opinions, conflict resolution skills.</a:t>
            </a:r>
          </a:p>
          <a:p>
            <a:r>
              <a:rPr lang="en-US" dirty="0"/>
              <a:t>8) Positive identity- self esteem, sense of purpose, positive view on life. </a:t>
            </a:r>
          </a:p>
        </p:txBody>
      </p:sp>
    </p:spTree>
    <p:extLst>
      <p:ext uri="{BB962C8B-B14F-4D97-AF65-F5344CB8AC3E}">
        <p14:creationId xmlns:p14="http://schemas.microsoft.com/office/powerpoint/2010/main" val="3442133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BC7DADE-38BC-4584-94DB-D1C5A95030DF}"/>
              </a:ext>
            </a:extLst>
          </p:cNvPr>
          <p:cNvSpPr>
            <a:spLocks noGrp="1"/>
          </p:cNvSpPr>
          <p:nvPr>
            <p:ph type="title"/>
          </p:nvPr>
        </p:nvSpPr>
        <p:spPr>
          <a:xfrm>
            <a:off x="535021" y="685800"/>
            <a:ext cx="2639962" cy="5105400"/>
          </a:xfrm>
        </p:spPr>
        <p:txBody>
          <a:bodyPr>
            <a:normAutofit/>
          </a:bodyPr>
          <a:lstStyle/>
          <a:p>
            <a:r>
              <a:rPr lang="en-US">
                <a:solidFill>
                  <a:srgbClr val="FFFFFF"/>
                </a:solidFill>
              </a:rPr>
              <a:t>Working toward a healthy identity</a:t>
            </a: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A3675455-7F02-4A2B-8645-ACF783DF7B85}"/>
              </a:ext>
            </a:extLst>
          </p:cNvPr>
          <p:cNvGraphicFramePr>
            <a:graphicFrameLocks noGrp="1"/>
          </p:cNvGraphicFramePr>
          <p:nvPr>
            <p:ph idx="1"/>
            <p:extLst>
              <p:ext uri="{D42A27DB-BD31-4B8C-83A1-F6EECF244321}">
                <p14:modId xmlns:p14="http://schemas.microsoft.com/office/powerpoint/2010/main" val="301280186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0854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136A7F-8703-4FA7-80B1-874F5E758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716B2278-BFC9-43BE-9620-278464A4A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82913"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tx2">
              <a:lumMod val="50000"/>
            </a:schemeClr>
          </a:solidFill>
          <a:ln>
            <a:noFill/>
          </a:ln>
        </p:spPr>
        <p:txBody>
          <a:bodyPr/>
          <a:lstStyle/>
          <a:p>
            <a:endParaRPr lang="en-US" dirty="0"/>
          </a:p>
        </p:txBody>
      </p:sp>
      <p:sp>
        <p:nvSpPr>
          <p:cNvPr id="12" name="Freeform 7">
            <a:extLst>
              <a:ext uri="{FF2B5EF4-FFF2-40B4-BE49-F238E27FC236}">
                <a16:creationId xmlns:a16="http://schemas.microsoft.com/office/drawing/2014/main" id="{E4CD00E4-F77A-49A5-A54B-A542D0DE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76525"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accent2"/>
          </a:solidFill>
          <a:ln>
            <a:noFill/>
          </a:ln>
        </p:spPr>
      </p:sp>
      <p:sp>
        <p:nvSpPr>
          <p:cNvPr id="14" name="Freeform 10">
            <a:extLst>
              <a:ext uri="{FF2B5EF4-FFF2-40B4-BE49-F238E27FC236}">
                <a16:creationId xmlns:a16="http://schemas.microsoft.com/office/drawing/2014/main" id="{17158038-9069-44CB-8794-762B5429B9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82913"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tx2">
              <a:lumMod val="25000"/>
              <a:alpha val="80000"/>
            </a:schemeClr>
          </a:solidFill>
          <a:ln>
            <a:noFill/>
          </a:ln>
        </p:spPr>
      </p:sp>
      <p:sp>
        <p:nvSpPr>
          <p:cNvPr id="16" name="Freeform: Shape 15">
            <a:extLst>
              <a:ext uri="{FF2B5EF4-FFF2-40B4-BE49-F238E27FC236}">
                <a16:creationId xmlns:a16="http://schemas.microsoft.com/office/drawing/2014/main" id="{045056AB-07D8-43D9-9343-AB85199AE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76525" y="5238750"/>
            <a:ext cx="1695450" cy="1619250"/>
          </a:xfrm>
          <a:custGeom>
            <a:avLst/>
            <a:gdLst>
              <a:gd name="connsiteX0" fmla="*/ 0 w 1695450"/>
              <a:gd name="connsiteY0" fmla="*/ 0 h 1619250"/>
              <a:gd name="connsiteX1" fmla="*/ 10414 w 1695450"/>
              <a:gd name="connsiteY1" fmla="*/ 1623 h 1619250"/>
              <a:gd name="connsiteX2" fmla="*/ 9236 w 1695450"/>
              <a:gd name="connsiteY2" fmla="*/ 0 h 1619250"/>
              <a:gd name="connsiteX3" fmla="*/ 10475 w 1695450"/>
              <a:gd name="connsiteY3" fmla="*/ 1633 h 1619250"/>
              <a:gd name="connsiteX4" fmla="*/ 244475 w 1695450"/>
              <a:gd name="connsiteY4" fmla="*/ 38100 h 1619250"/>
              <a:gd name="connsiteX5" fmla="*/ 249238 w 1695450"/>
              <a:gd name="connsiteY5" fmla="*/ 38100 h 1619250"/>
              <a:gd name="connsiteX6" fmla="*/ 249238 w 1695450"/>
              <a:gd name="connsiteY6" fmla="*/ 42863 h 1619250"/>
              <a:gd name="connsiteX7" fmla="*/ 244475 w 1695450"/>
              <a:gd name="connsiteY7" fmla="*/ 42863 h 1619250"/>
              <a:gd name="connsiteX8" fmla="*/ 292100 w 1695450"/>
              <a:gd name="connsiteY8" fmla="*/ 95250 h 1619250"/>
              <a:gd name="connsiteX9" fmla="*/ 1695450 w 1695450"/>
              <a:gd name="connsiteY9" fmla="*/ 1619250 h 1619250"/>
              <a:gd name="connsiteX10" fmla="*/ 1237961 w 1695450"/>
              <a:gd name="connsiteY10" fmla="*/ 1619250 h 1619250"/>
              <a:gd name="connsiteX11" fmla="*/ 1228725 w 1695450"/>
              <a:gd name="connsiteY11" fmla="*/ 1619250 h 1619250"/>
              <a:gd name="connsiteX12" fmla="*/ 1183986 w 1695450"/>
              <a:gd name="connsiteY12" fmla="*/ 1619250 h 1619250"/>
              <a:gd name="connsiteX13" fmla="*/ 210255 w 1695450"/>
              <a:gd name="connsiteY13" fmla="*/ 27708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5450" h="1619250">
                <a:moveTo>
                  <a:pt x="0" y="0"/>
                </a:moveTo>
                <a:lnTo>
                  <a:pt x="10414" y="1623"/>
                </a:lnTo>
                <a:lnTo>
                  <a:pt x="9236" y="0"/>
                </a:lnTo>
                <a:lnTo>
                  <a:pt x="10475" y="1633"/>
                </a:lnTo>
                <a:lnTo>
                  <a:pt x="244475" y="38100"/>
                </a:lnTo>
                <a:lnTo>
                  <a:pt x="249238" y="38100"/>
                </a:lnTo>
                <a:lnTo>
                  <a:pt x="249238" y="42863"/>
                </a:lnTo>
                <a:lnTo>
                  <a:pt x="244475" y="42863"/>
                </a:lnTo>
                <a:lnTo>
                  <a:pt x="292100" y="95250"/>
                </a:lnTo>
                <a:lnTo>
                  <a:pt x="1695450" y="1619250"/>
                </a:lnTo>
                <a:lnTo>
                  <a:pt x="1237961" y="1619250"/>
                </a:lnTo>
                <a:lnTo>
                  <a:pt x="1228725" y="1619250"/>
                </a:lnTo>
                <a:lnTo>
                  <a:pt x="1183986" y="1619250"/>
                </a:lnTo>
                <a:lnTo>
                  <a:pt x="210255" y="277080"/>
                </a:lnTo>
                <a:close/>
              </a:path>
            </a:pathLst>
          </a:custGeom>
          <a:solidFill>
            <a:schemeClr val="accent2">
              <a:lumMod val="75000"/>
              <a:alpha val="90000"/>
            </a:schemeClr>
          </a:solidFill>
          <a:ln>
            <a:noFill/>
          </a:ln>
        </p:spPr>
      </p:sp>
      <p:sp>
        <p:nvSpPr>
          <p:cNvPr id="2" name="Title 1">
            <a:extLst>
              <a:ext uri="{FF2B5EF4-FFF2-40B4-BE49-F238E27FC236}">
                <a16:creationId xmlns:a16="http://schemas.microsoft.com/office/drawing/2014/main" id="{7764F5D2-CEE7-41E5-9868-E7384CD55F56}"/>
              </a:ext>
            </a:extLst>
          </p:cNvPr>
          <p:cNvSpPr>
            <a:spLocks noGrp="1"/>
          </p:cNvSpPr>
          <p:nvPr>
            <p:ph type="title"/>
          </p:nvPr>
        </p:nvSpPr>
        <p:spPr>
          <a:xfrm>
            <a:off x="8341910" y="1023257"/>
            <a:ext cx="3235083" cy="4767943"/>
          </a:xfrm>
          <a:effectLst/>
        </p:spPr>
        <p:txBody>
          <a:bodyPr anchor="ctr">
            <a:normAutofit/>
          </a:bodyPr>
          <a:lstStyle/>
          <a:p>
            <a:pPr algn="l"/>
            <a:r>
              <a:rPr lang="en-US" sz="3700"/>
              <a:t>Understanding your emotions… </a:t>
            </a:r>
          </a:p>
        </p:txBody>
      </p:sp>
      <p:sp>
        <p:nvSpPr>
          <p:cNvPr id="18" name="Freeform: Shape 17">
            <a:extLst>
              <a:ext uri="{FF2B5EF4-FFF2-40B4-BE49-F238E27FC236}">
                <a16:creationId xmlns:a16="http://schemas.microsoft.com/office/drawing/2014/main" id="{E83D8662-D21C-4B0A-A8A5-EA1E5DEBC5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43384" cy="6858001"/>
          </a:xfrm>
          <a:custGeom>
            <a:avLst/>
            <a:gdLst>
              <a:gd name="connsiteX0" fmla="*/ 0 w 8143384"/>
              <a:gd name="connsiteY0" fmla="*/ 0 h 6858001"/>
              <a:gd name="connsiteX1" fmla="*/ 3861881 w 8143384"/>
              <a:gd name="connsiteY1" fmla="*/ 0 h 6858001"/>
              <a:gd name="connsiteX2" fmla="*/ 3861881 w 8143384"/>
              <a:gd name="connsiteY2" fmla="*/ 1 h 6858001"/>
              <a:gd name="connsiteX3" fmla="*/ 6963565 w 8143384"/>
              <a:gd name="connsiteY3" fmla="*/ 1 h 6858001"/>
              <a:gd name="connsiteX4" fmla="*/ 6963565 w 8143384"/>
              <a:gd name="connsiteY4" fmla="*/ 0 h 6858001"/>
              <a:gd name="connsiteX5" fmla="*/ 7841583 w 8143384"/>
              <a:gd name="connsiteY5" fmla="*/ 0 h 6858001"/>
              <a:gd name="connsiteX6" fmla="*/ 6994625 w 8143384"/>
              <a:gd name="connsiteY6" fmla="*/ 5258645 h 6858001"/>
              <a:gd name="connsiteX7" fmla="*/ 6994625 w 8143384"/>
              <a:gd name="connsiteY7" fmla="*/ 5263939 h 6858001"/>
              <a:gd name="connsiteX8" fmla="*/ 8143384 w 8143384"/>
              <a:gd name="connsiteY8" fmla="*/ 6858001 h 6858001"/>
              <a:gd name="connsiteX9" fmla="*/ 6994625 w 8143384"/>
              <a:gd name="connsiteY9" fmla="*/ 6858001 h 6858001"/>
              <a:gd name="connsiteX10" fmla="*/ 6643195 w 8143384"/>
              <a:gd name="connsiteY10" fmla="*/ 6858001 h 6858001"/>
              <a:gd name="connsiteX11" fmla="*/ 3861881 w 8143384"/>
              <a:gd name="connsiteY11" fmla="*/ 6858001 h 6858001"/>
              <a:gd name="connsiteX12" fmla="*/ 3739675 w 8143384"/>
              <a:gd name="connsiteY12" fmla="*/ 6858001 h 6858001"/>
              <a:gd name="connsiteX13" fmla="*/ 0 w 8143384"/>
              <a:gd name="connsiteY13"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43384" h="6858001">
                <a:moveTo>
                  <a:pt x="0" y="0"/>
                </a:moveTo>
                <a:lnTo>
                  <a:pt x="3861881" y="0"/>
                </a:lnTo>
                <a:lnTo>
                  <a:pt x="3861881" y="1"/>
                </a:lnTo>
                <a:lnTo>
                  <a:pt x="6963565" y="1"/>
                </a:lnTo>
                <a:lnTo>
                  <a:pt x="6963565" y="0"/>
                </a:lnTo>
                <a:lnTo>
                  <a:pt x="7841583" y="0"/>
                </a:lnTo>
                <a:lnTo>
                  <a:pt x="6994625" y="5258645"/>
                </a:lnTo>
                <a:lnTo>
                  <a:pt x="6994625" y="5263939"/>
                </a:lnTo>
                <a:lnTo>
                  <a:pt x="8143384" y="6858001"/>
                </a:lnTo>
                <a:lnTo>
                  <a:pt x="6994625" y="6858001"/>
                </a:lnTo>
                <a:lnTo>
                  <a:pt x="6643195" y="6858001"/>
                </a:lnTo>
                <a:lnTo>
                  <a:pt x="3861881" y="6858001"/>
                </a:lnTo>
                <a:lnTo>
                  <a:pt x="3739675" y="6858001"/>
                </a:lnTo>
                <a:lnTo>
                  <a:pt x="0" y="6858001"/>
                </a:lnTo>
                <a:close/>
              </a:path>
            </a:pathLst>
          </a:custGeom>
          <a:solidFill>
            <a:schemeClr val="bg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866D0968-F0D8-4FA1-A879-F2BEA0F75CC8}"/>
              </a:ext>
            </a:extLst>
          </p:cNvPr>
          <p:cNvSpPr>
            <a:spLocks noGrp="1"/>
          </p:cNvSpPr>
          <p:nvPr>
            <p:ph idx="1"/>
          </p:nvPr>
        </p:nvSpPr>
        <p:spPr>
          <a:xfrm>
            <a:off x="693035" y="1023257"/>
            <a:ext cx="5968515" cy="4767944"/>
          </a:xfrm>
        </p:spPr>
        <p:txBody>
          <a:bodyPr anchor="ctr">
            <a:normAutofit/>
          </a:bodyPr>
          <a:lstStyle/>
          <a:p>
            <a:pPr marL="0" indent="0">
              <a:buNone/>
            </a:pPr>
            <a:r>
              <a:rPr lang="en-US" sz="2000" dirty="0"/>
              <a:t>6) </a:t>
            </a:r>
            <a:r>
              <a:rPr lang="en-US" sz="2000" dirty="0">
                <a:solidFill>
                  <a:schemeClr val="bg1"/>
                </a:solidFill>
                <a:highlight>
                  <a:srgbClr val="FFFF00"/>
                </a:highlight>
              </a:rPr>
              <a:t>Emotions- </a:t>
            </a:r>
            <a:r>
              <a:rPr lang="en-US" sz="2000" dirty="0"/>
              <a:t>are signals that tell your mind and your body how to react. Aka “feelings”</a:t>
            </a:r>
          </a:p>
          <a:p>
            <a:pPr marL="0" indent="0">
              <a:buNone/>
            </a:pPr>
            <a:r>
              <a:rPr lang="en-US" sz="2000" dirty="0"/>
              <a:t>	</a:t>
            </a:r>
            <a:r>
              <a:rPr lang="en-US" sz="2000" dirty="0">
                <a:solidFill>
                  <a:schemeClr val="bg1"/>
                </a:solidFill>
                <a:highlight>
                  <a:srgbClr val="FFFF00"/>
                </a:highlight>
              </a:rPr>
              <a:t>Hormones</a:t>
            </a:r>
            <a:r>
              <a:rPr lang="en-US" sz="2000" dirty="0"/>
              <a:t>- a chemical secreted by your glands that helps regulates our emotions. </a:t>
            </a:r>
          </a:p>
          <a:p>
            <a:pPr marL="0" indent="0">
              <a:buNone/>
            </a:pPr>
            <a:r>
              <a:rPr lang="en-US" sz="2000" dirty="0"/>
              <a:t>	boys- testosterone			girls-estrogen</a:t>
            </a:r>
          </a:p>
          <a:p>
            <a:pPr marL="0" indent="0">
              <a:buNone/>
            </a:pPr>
            <a:endParaRPr lang="en-US" sz="2000" dirty="0"/>
          </a:p>
        </p:txBody>
      </p:sp>
      <p:sp>
        <p:nvSpPr>
          <p:cNvPr id="20" name="Footer Placeholder 15">
            <a:extLst>
              <a:ext uri="{FF2B5EF4-FFF2-40B4-BE49-F238E27FC236}">
                <a16:creationId xmlns:a16="http://schemas.microsoft.com/office/drawing/2014/main" id="{2DCD8F78-1792-4C6D-981A-E217B2E8836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465" y="5883275"/>
            <a:ext cx="5759471" cy="365125"/>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2" name="Date Placeholder 14">
            <a:extLst>
              <a:ext uri="{FF2B5EF4-FFF2-40B4-BE49-F238E27FC236}">
                <a16:creationId xmlns:a16="http://schemas.microsoft.com/office/drawing/2014/main" id="{55406073-A765-4D67-ACDC-14CB8578639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32656" y="5883275"/>
            <a:ext cx="1143000"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2"/>
              </a:solidFill>
            </a:endParaRPr>
          </a:p>
        </p:txBody>
      </p:sp>
      <p:sp>
        <p:nvSpPr>
          <p:cNvPr id="24" name="Slide Number Placeholder 16">
            <a:extLst>
              <a:ext uri="{FF2B5EF4-FFF2-40B4-BE49-F238E27FC236}">
                <a16:creationId xmlns:a16="http://schemas.microsoft.com/office/drawing/2014/main" id="{F7952C3D-CF7B-4948-838F-4A9E40B4AAE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1856" y="58832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solidFill>
                <a:schemeClr val="tx2"/>
              </a:solidFill>
            </a:endParaRPr>
          </a:p>
        </p:txBody>
      </p:sp>
    </p:spTree>
    <p:extLst>
      <p:ext uri="{BB962C8B-B14F-4D97-AF65-F5344CB8AC3E}">
        <p14:creationId xmlns:p14="http://schemas.microsoft.com/office/powerpoint/2010/main" val="305784507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1B2E-61BB-4068-87F0-6808F33715EC}"/>
              </a:ext>
            </a:extLst>
          </p:cNvPr>
          <p:cNvSpPr>
            <a:spLocks noGrp="1"/>
          </p:cNvSpPr>
          <p:nvPr>
            <p:ph type="title"/>
          </p:nvPr>
        </p:nvSpPr>
        <p:spPr/>
        <p:txBody>
          <a:bodyPr>
            <a:normAutofit/>
          </a:bodyPr>
          <a:lstStyle/>
          <a:p>
            <a:r>
              <a:rPr lang="en-US" dirty="0"/>
              <a:t>7 categories of emotions </a:t>
            </a:r>
            <a:r>
              <a:rPr lang="en-US" sz="2000" dirty="0"/>
              <a:t>(every emotion you can think of will fall under one of these 7 main categories)</a:t>
            </a:r>
            <a:endParaRPr lang="en-US" dirty="0"/>
          </a:p>
        </p:txBody>
      </p:sp>
      <p:sp>
        <p:nvSpPr>
          <p:cNvPr id="3" name="Content Placeholder 2">
            <a:extLst>
              <a:ext uri="{FF2B5EF4-FFF2-40B4-BE49-F238E27FC236}">
                <a16:creationId xmlns:a16="http://schemas.microsoft.com/office/drawing/2014/main" id="{9D25BEB6-4049-4C8A-B711-03836A8B8F1B}"/>
              </a:ext>
            </a:extLst>
          </p:cNvPr>
          <p:cNvSpPr>
            <a:spLocks noGrp="1"/>
          </p:cNvSpPr>
          <p:nvPr>
            <p:ph idx="1"/>
          </p:nvPr>
        </p:nvSpPr>
        <p:spPr>
          <a:xfrm>
            <a:off x="387004" y="2000559"/>
            <a:ext cx="11139115" cy="4690069"/>
          </a:xfrm>
        </p:spPr>
        <p:txBody>
          <a:bodyPr>
            <a:normAutofit/>
          </a:bodyPr>
          <a:lstStyle/>
          <a:p>
            <a:r>
              <a:rPr lang="en-US" dirty="0"/>
              <a:t>1)						5) </a:t>
            </a:r>
          </a:p>
          <a:p>
            <a:endParaRPr lang="en-US" dirty="0"/>
          </a:p>
          <a:p>
            <a:r>
              <a:rPr lang="en-US" dirty="0"/>
              <a:t>2) 						6) </a:t>
            </a:r>
          </a:p>
          <a:p>
            <a:endParaRPr lang="en-US" dirty="0"/>
          </a:p>
          <a:p>
            <a:r>
              <a:rPr lang="en-US" dirty="0"/>
              <a:t>3)						7) </a:t>
            </a:r>
          </a:p>
          <a:p>
            <a:endParaRPr lang="en-US" dirty="0"/>
          </a:p>
          <a:p>
            <a:r>
              <a:rPr lang="en-US" dirty="0"/>
              <a:t>4)</a:t>
            </a:r>
          </a:p>
          <a:p>
            <a:endParaRPr lang="en-US" dirty="0"/>
          </a:p>
          <a:p>
            <a:pPr marL="0" indent="0">
              <a:buNone/>
            </a:pPr>
            <a:r>
              <a:rPr lang="en-US" dirty="0"/>
              <a:t>  </a:t>
            </a:r>
          </a:p>
        </p:txBody>
      </p:sp>
      <p:pic>
        <p:nvPicPr>
          <p:cNvPr id="5" name="Picture 4" descr="A picture containing clock, room&#10;&#10;Description automatically generated">
            <a:extLst>
              <a:ext uri="{FF2B5EF4-FFF2-40B4-BE49-F238E27FC236}">
                <a16:creationId xmlns:a16="http://schemas.microsoft.com/office/drawing/2014/main" id="{02AB44B7-A1A3-4CF3-96C5-CCD0485855A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01309" y="2083332"/>
            <a:ext cx="637019" cy="637019"/>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0EEE9EE1-7257-4AB2-9173-AA7F356EA85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69147" y="3099112"/>
            <a:ext cx="569181" cy="569181"/>
          </a:xfrm>
          <a:prstGeom prst="rect">
            <a:avLst/>
          </a:prstGeom>
        </p:spPr>
      </p:pic>
      <p:pic>
        <p:nvPicPr>
          <p:cNvPr id="11" name="Picture 10" descr="A close up of a logo&#10;&#10;Description automatically generated">
            <a:extLst>
              <a:ext uri="{FF2B5EF4-FFF2-40B4-BE49-F238E27FC236}">
                <a16:creationId xmlns:a16="http://schemas.microsoft.com/office/drawing/2014/main" id="{A91845E4-54FB-442D-B4D9-E78111E36F0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46315" y="4064003"/>
            <a:ext cx="823623" cy="823623"/>
          </a:xfrm>
          <a:prstGeom prst="rect">
            <a:avLst/>
          </a:prstGeom>
        </p:spPr>
      </p:pic>
      <p:pic>
        <p:nvPicPr>
          <p:cNvPr id="14" name="Picture 13" descr="A close up of a footwear&#10;&#10;Description automatically generated">
            <a:extLst>
              <a:ext uri="{FF2B5EF4-FFF2-40B4-BE49-F238E27FC236}">
                <a16:creationId xmlns:a16="http://schemas.microsoft.com/office/drawing/2014/main" id="{02A73181-00C2-4927-9F0E-AD5201B5DCF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146315" y="4994811"/>
            <a:ext cx="1134883" cy="851162"/>
          </a:xfrm>
          <a:prstGeom prst="rect">
            <a:avLst/>
          </a:prstGeom>
        </p:spPr>
      </p:pic>
      <p:pic>
        <p:nvPicPr>
          <p:cNvPr id="26" name="Picture 25" descr="A close up of a tool&#10;&#10;Description automatically generated">
            <a:extLst>
              <a:ext uri="{FF2B5EF4-FFF2-40B4-BE49-F238E27FC236}">
                <a16:creationId xmlns:a16="http://schemas.microsoft.com/office/drawing/2014/main" id="{959D7A9C-62A9-4B98-BE81-674FA3B0A4A0}"/>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4168018" y="2908611"/>
            <a:ext cx="1266908" cy="950181"/>
          </a:xfrm>
          <a:prstGeom prst="rect">
            <a:avLst/>
          </a:prstGeom>
        </p:spPr>
      </p:pic>
      <p:pic>
        <p:nvPicPr>
          <p:cNvPr id="29" name="Picture 28" descr="A picture containing drawing&#10;&#10;Description automatically generated">
            <a:extLst>
              <a:ext uri="{FF2B5EF4-FFF2-40B4-BE49-F238E27FC236}">
                <a16:creationId xmlns:a16="http://schemas.microsoft.com/office/drawing/2014/main" id="{401E0078-949A-4A42-BA8D-4BE2E79F8E50}"/>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4223012" y="3875640"/>
            <a:ext cx="1513398" cy="1135049"/>
          </a:xfrm>
          <a:prstGeom prst="rect">
            <a:avLst/>
          </a:prstGeom>
        </p:spPr>
      </p:pic>
      <p:pic>
        <p:nvPicPr>
          <p:cNvPr id="23" name="Picture 22" descr="A close up of a logo&#10;&#10;Description automatically generated">
            <a:extLst>
              <a:ext uri="{FF2B5EF4-FFF2-40B4-BE49-F238E27FC236}">
                <a16:creationId xmlns:a16="http://schemas.microsoft.com/office/drawing/2014/main" id="{283A60BD-CD27-40CB-BCF0-D284535A924B}"/>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4223012" y="2029443"/>
            <a:ext cx="793971" cy="1014902"/>
          </a:xfrm>
          <a:prstGeom prst="rect">
            <a:avLst/>
          </a:prstGeom>
        </p:spPr>
      </p:pic>
    </p:spTree>
    <p:extLst>
      <p:ext uri="{BB962C8B-B14F-4D97-AF65-F5344CB8AC3E}">
        <p14:creationId xmlns:p14="http://schemas.microsoft.com/office/powerpoint/2010/main" val="1265043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FA8E18E-D4B8-423C-9D01-96AB941DB8AB}"/>
              </a:ext>
            </a:extLst>
          </p:cNvPr>
          <p:cNvSpPr>
            <a:spLocks noGrp="1"/>
          </p:cNvSpPr>
          <p:nvPr>
            <p:ph type="title"/>
          </p:nvPr>
        </p:nvSpPr>
        <p:spPr>
          <a:xfrm>
            <a:off x="496112" y="685801"/>
            <a:ext cx="2743200" cy="5105400"/>
          </a:xfrm>
        </p:spPr>
        <p:txBody>
          <a:bodyPr>
            <a:normAutofit/>
          </a:bodyPr>
          <a:lstStyle/>
          <a:p>
            <a:pPr algn="l"/>
            <a:r>
              <a:rPr lang="en-US" sz="3200">
                <a:solidFill>
                  <a:srgbClr val="FFFFFF"/>
                </a:solidFill>
              </a:rPr>
              <a:t>Managing Emotions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DD27E500-4F0B-46E8-9640-3E14F5DCDBED}"/>
              </a:ext>
            </a:extLst>
          </p:cNvPr>
          <p:cNvSpPr>
            <a:spLocks noGrp="1"/>
          </p:cNvSpPr>
          <p:nvPr>
            <p:ph idx="1"/>
          </p:nvPr>
        </p:nvSpPr>
        <p:spPr>
          <a:xfrm>
            <a:off x="5117106" y="685801"/>
            <a:ext cx="6385918" cy="5105400"/>
          </a:xfrm>
        </p:spPr>
        <p:txBody>
          <a:bodyPr>
            <a:normAutofit/>
          </a:bodyPr>
          <a:lstStyle/>
          <a:p>
            <a:pPr>
              <a:lnSpc>
                <a:spcPct val="90000"/>
              </a:lnSpc>
            </a:pPr>
            <a:r>
              <a:rPr lang="en-US" sz="1700" dirty="0"/>
              <a:t>7) </a:t>
            </a:r>
            <a:r>
              <a:rPr lang="en-US" sz="1700" dirty="0">
                <a:highlight>
                  <a:srgbClr val="FFFF00"/>
                </a:highlight>
              </a:rPr>
              <a:t>Defense mechanisms- </a:t>
            </a:r>
            <a:r>
              <a:rPr lang="en-US" sz="1700" dirty="0"/>
              <a:t>mental processes that protect individuals from strong or stressful emotions and situations.</a:t>
            </a:r>
          </a:p>
          <a:p>
            <a:pPr lvl="1">
              <a:lnSpc>
                <a:spcPct val="90000"/>
              </a:lnSpc>
            </a:pPr>
            <a:r>
              <a:rPr lang="en-US" sz="1700" dirty="0"/>
              <a:t>1</a:t>
            </a:r>
            <a:r>
              <a:rPr lang="en-US" sz="1700" dirty="0">
                <a:highlight>
                  <a:srgbClr val="FFFF00"/>
                </a:highlight>
              </a:rPr>
              <a:t>) repression- </a:t>
            </a:r>
            <a:r>
              <a:rPr lang="en-US" sz="1700" dirty="0"/>
              <a:t>involuntary pushing of unpleasant feelings out of conscious thought.</a:t>
            </a:r>
          </a:p>
          <a:p>
            <a:pPr lvl="1">
              <a:lnSpc>
                <a:spcPct val="90000"/>
              </a:lnSpc>
            </a:pPr>
            <a:r>
              <a:rPr lang="en-US" sz="1700" dirty="0"/>
              <a:t>2)</a:t>
            </a:r>
            <a:r>
              <a:rPr lang="en-US" sz="1700" dirty="0">
                <a:highlight>
                  <a:srgbClr val="FFFF00"/>
                </a:highlight>
              </a:rPr>
              <a:t> Suppression- </a:t>
            </a:r>
            <a:r>
              <a:rPr lang="en-US" sz="1700" dirty="0"/>
              <a:t>holding back or restraining, can provide temporary escape from an unpleasant situation. </a:t>
            </a:r>
          </a:p>
          <a:p>
            <a:pPr lvl="1">
              <a:lnSpc>
                <a:spcPct val="90000"/>
              </a:lnSpc>
            </a:pPr>
            <a:r>
              <a:rPr lang="en-US" sz="1700" dirty="0"/>
              <a:t>3) </a:t>
            </a:r>
            <a:r>
              <a:rPr lang="en-US" sz="1700" dirty="0">
                <a:highlight>
                  <a:srgbClr val="FFFF00"/>
                </a:highlight>
              </a:rPr>
              <a:t>rationalization</a:t>
            </a:r>
            <a:r>
              <a:rPr lang="en-US" sz="1700" dirty="0"/>
              <a:t>- making excuses to explain a situation or behavior rather than taking responsibility.</a:t>
            </a:r>
          </a:p>
          <a:p>
            <a:pPr lvl="1">
              <a:lnSpc>
                <a:spcPct val="90000"/>
              </a:lnSpc>
            </a:pPr>
            <a:r>
              <a:rPr lang="en-US" sz="1700" dirty="0"/>
              <a:t>4) </a:t>
            </a:r>
            <a:r>
              <a:rPr lang="en-US" sz="1700" dirty="0">
                <a:highlight>
                  <a:srgbClr val="FFFF00"/>
                </a:highlight>
              </a:rPr>
              <a:t>Regression</a:t>
            </a:r>
            <a:r>
              <a:rPr lang="en-US" sz="1700" dirty="0"/>
              <a:t>- reverting to behaviors of a younger age, rather than dealing with the conflict in a mature manner.</a:t>
            </a:r>
          </a:p>
          <a:p>
            <a:pPr lvl="1">
              <a:lnSpc>
                <a:spcPct val="90000"/>
              </a:lnSpc>
            </a:pPr>
            <a:r>
              <a:rPr lang="en-US" sz="1700" dirty="0"/>
              <a:t>5) </a:t>
            </a:r>
            <a:r>
              <a:rPr lang="en-US" sz="1700" dirty="0">
                <a:highlight>
                  <a:srgbClr val="FFFF00"/>
                </a:highlight>
              </a:rPr>
              <a:t>Denia</a:t>
            </a:r>
            <a:r>
              <a:rPr lang="en-US" sz="1700" dirty="0"/>
              <a:t>l- The refusal to accept reality</a:t>
            </a:r>
          </a:p>
          <a:p>
            <a:pPr lvl="1">
              <a:lnSpc>
                <a:spcPct val="90000"/>
              </a:lnSpc>
            </a:pPr>
            <a:r>
              <a:rPr lang="en-US" sz="1700" dirty="0"/>
              <a:t>6</a:t>
            </a:r>
            <a:r>
              <a:rPr lang="en-US" sz="1700" dirty="0">
                <a:highlight>
                  <a:srgbClr val="FFFF00"/>
                </a:highlight>
              </a:rPr>
              <a:t>) Compensation- </a:t>
            </a:r>
            <a:r>
              <a:rPr lang="en-US" sz="1700" dirty="0"/>
              <a:t>making up for weaknesses and mistakes through gift giving, money, hard work. </a:t>
            </a:r>
          </a:p>
          <a:p>
            <a:pPr lvl="1">
              <a:lnSpc>
                <a:spcPct val="90000"/>
              </a:lnSpc>
            </a:pPr>
            <a:r>
              <a:rPr lang="en-US" sz="1700" dirty="0"/>
              <a:t>7)</a:t>
            </a:r>
            <a:r>
              <a:rPr lang="en-US" sz="1700" dirty="0">
                <a:highlight>
                  <a:srgbClr val="FFFF00"/>
                </a:highlight>
              </a:rPr>
              <a:t> Projection- </a:t>
            </a:r>
            <a:r>
              <a:rPr lang="en-US" sz="1700" dirty="0"/>
              <a:t>Attributing your own feelings or faults to another person or group (parents/friends)</a:t>
            </a:r>
          </a:p>
          <a:p>
            <a:pPr lvl="1">
              <a:lnSpc>
                <a:spcPct val="90000"/>
              </a:lnSpc>
            </a:pPr>
            <a:r>
              <a:rPr lang="en-US" sz="1700" dirty="0"/>
              <a:t>8) </a:t>
            </a:r>
            <a:r>
              <a:rPr lang="en-US" sz="1700" dirty="0">
                <a:highlight>
                  <a:srgbClr val="FFFF00"/>
                </a:highlight>
              </a:rPr>
              <a:t>Idealization-</a:t>
            </a:r>
            <a:r>
              <a:rPr lang="en-US" sz="1700" dirty="0"/>
              <a:t> seeing someone else as perfect or ideal (well Michael Jordan believes this, so I do too). </a:t>
            </a:r>
          </a:p>
        </p:txBody>
      </p:sp>
    </p:spTree>
    <p:extLst>
      <p:ext uri="{BB962C8B-B14F-4D97-AF65-F5344CB8AC3E}">
        <p14:creationId xmlns:p14="http://schemas.microsoft.com/office/powerpoint/2010/main" val="8886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D13E44-6F6A-472A-978E-04E8DEDC4EE8}"/>
              </a:ext>
            </a:extLst>
          </p:cNvPr>
          <p:cNvSpPr>
            <a:spLocks noGrp="1"/>
          </p:cNvSpPr>
          <p:nvPr>
            <p:ph idx="1"/>
          </p:nvPr>
        </p:nvSpPr>
        <p:spPr>
          <a:xfrm>
            <a:off x="2165569" y="286247"/>
            <a:ext cx="7860863" cy="6122504"/>
          </a:xfrm>
        </p:spPr>
        <p:txBody>
          <a:bodyPr anchor="t">
            <a:normAutofit fontScale="92500" lnSpcReduction="10000"/>
          </a:bodyPr>
          <a:lstStyle/>
          <a:p>
            <a:r>
              <a:rPr lang="en-US" dirty="0"/>
              <a:t>1) </a:t>
            </a:r>
            <a:r>
              <a:rPr lang="en-US" dirty="0">
                <a:solidFill>
                  <a:schemeClr val="bg1"/>
                </a:solidFill>
                <a:highlight>
                  <a:srgbClr val="FFFF00"/>
                </a:highlight>
              </a:rPr>
              <a:t>Mental/Emotional Health </a:t>
            </a:r>
            <a:r>
              <a:rPr lang="en-US" dirty="0"/>
              <a:t>is the ability to accept yourself and others, adapt to and manage emotions, and deal with the demands and challenges you meet in life. </a:t>
            </a:r>
          </a:p>
          <a:p>
            <a:endParaRPr lang="en-US" dirty="0"/>
          </a:p>
          <a:p>
            <a:r>
              <a:rPr lang="en-US" u="sng" dirty="0"/>
              <a:t>Characteristics of GOOD M/E Health</a:t>
            </a:r>
            <a:r>
              <a:rPr lang="en-US" dirty="0"/>
              <a:t>:</a:t>
            </a:r>
          </a:p>
          <a:p>
            <a:pPr marL="514350" indent="-514350">
              <a:buFont typeface="+mj-lt"/>
              <a:buAutoNum type="arabicPeriod"/>
            </a:pPr>
            <a:r>
              <a:rPr lang="en-US" dirty="0"/>
              <a:t>Positive self-esteem- confident in yourself</a:t>
            </a:r>
          </a:p>
          <a:p>
            <a:pPr marL="514350" indent="-514350">
              <a:buFont typeface="+mj-lt"/>
              <a:buAutoNum type="arabicPeriod"/>
            </a:pPr>
            <a:r>
              <a:rPr lang="en-US" dirty="0"/>
              <a:t>Sense of belonging- having an emotional attachment to family/peers/coaches/teachers, provides comfort and assurance. </a:t>
            </a:r>
          </a:p>
          <a:p>
            <a:pPr marL="514350" indent="-514350">
              <a:buFont typeface="+mj-lt"/>
              <a:buAutoNum type="arabicPeriod"/>
            </a:pPr>
            <a:r>
              <a:rPr lang="en-US" dirty="0"/>
              <a:t>Sense of purpose- recognizing your own value and importance. Setting and achieving goals, hobbies. </a:t>
            </a:r>
          </a:p>
          <a:p>
            <a:pPr marL="514350" indent="-514350">
              <a:buFont typeface="+mj-lt"/>
              <a:buAutoNum type="arabicPeriod"/>
            </a:pPr>
            <a:r>
              <a:rPr lang="en-US" dirty="0"/>
              <a:t>Positive outlook- seeing the bright side and finding positives.</a:t>
            </a:r>
          </a:p>
          <a:p>
            <a:pPr marL="514350" indent="-514350">
              <a:buFont typeface="+mj-lt"/>
              <a:buAutoNum type="arabicPeriod"/>
            </a:pPr>
            <a:r>
              <a:rPr lang="en-US" dirty="0"/>
              <a:t>Autonomy- having the confidence to make responsible and safe decisions promotes self-assurance and a sense of independence. </a:t>
            </a:r>
          </a:p>
          <a:p>
            <a:pPr marL="514350" indent="-514350">
              <a:buFont typeface="+mj-lt"/>
              <a:buAutoNum type="arabicPeriod"/>
            </a:pPr>
            <a:endParaRPr lang="en-US" dirty="0"/>
          </a:p>
          <a:p>
            <a:pPr marL="0" indent="0">
              <a:buNone/>
            </a:pPr>
            <a:endParaRPr lang="en-US" sz="1700" dirty="0"/>
          </a:p>
        </p:txBody>
      </p:sp>
    </p:spTree>
    <p:extLst>
      <p:ext uri="{BB962C8B-B14F-4D97-AF65-F5344CB8AC3E}">
        <p14:creationId xmlns:p14="http://schemas.microsoft.com/office/powerpoint/2010/main" val="77448487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DC182-E164-4782-AF78-215423BE9DF0}"/>
              </a:ext>
            </a:extLst>
          </p:cNvPr>
          <p:cNvSpPr>
            <a:spLocks noGrp="1"/>
          </p:cNvSpPr>
          <p:nvPr>
            <p:ph type="ctrTitle"/>
          </p:nvPr>
        </p:nvSpPr>
        <p:spPr>
          <a:xfrm>
            <a:off x="2928400" y="245534"/>
            <a:ext cx="8574622" cy="2616199"/>
          </a:xfrm>
        </p:spPr>
        <p:txBody>
          <a:bodyPr/>
          <a:lstStyle/>
          <a:p>
            <a:r>
              <a:rPr lang="en-US" dirty="0"/>
              <a:t>3 minute review</a:t>
            </a:r>
          </a:p>
        </p:txBody>
      </p:sp>
      <p:sp>
        <p:nvSpPr>
          <p:cNvPr id="3" name="Subtitle 2">
            <a:extLst>
              <a:ext uri="{FF2B5EF4-FFF2-40B4-BE49-F238E27FC236}">
                <a16:creationId xmlns:a16="http://schemas.microsoft.com/office/drawing/2014/main" id="{A9C25F01-13A5-4AC5-A836-2E3ACE2AFB10}"/>
              </a:ext>
            </a:extLst>
          </p:cNvPr>
          <p:cNvSpPr>
            <a:spLocks noGrp="1"/>
          </p:cNvSpPr>
          <p:nvPr>
            <p:ph type="subTitle" idx="1"/>
          </p:nvPr>
        </p:nvSpPr>
        <p:spPr>
          <a:xfrm>
            <a:off x="4515377" y="2981325"/>
            <a:ext cx="6987645" cy="2403476"/>
          </a:xfrm>
        </p:spPr>
        <p:txBody>
          <a:bodyPr>
            <a:normAutofit/>
          </a:bodyPr>
          <a:lstStyle/>
          <a:p>
            <a:r>
              <a:rPr lang="en-US" dirty="0"/>
              <a:t>Think to yourself about which emotion you think you a lot…. When in a tough situation, which defense mechanism would you say you show? (1 minute)</a:t>
            </a:r>
          </a:p>
          <a:p>
            <a:endParaRPr lang="en-US" dirty="0"/>
          </a:p>
          <a:p>
            <a:r>
              <a:rPr lang="en-US" dirty="0"/>
              <a:t>Discuss with a partner (1 minute each)</a:t>
            </a:r>
          </a:p>
        </p:txBody>
      </p:sp>
    </p:spTree>
    <p:extLst>
      <p:ext uri="{BB962C8B-B14F-4D97-AF65-F5344CB8AC3E}">
        <p14:creationId xmlns:p14="http://schemas.microsoft.com/office/powerpoint/2010/main" val="1894938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DFAAE7-061D-4086-99EC-872CB3050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570099-A243-48DD-9EAE-36F4AC095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Freeform 6">
            <a:extLst>
              <a:ext uri="{FF2B5EF4-FFF2-40B4-BE49-F238E27FC236}">
                <a16:creationId xmlns:a16="http://schemas.microsoft.com/office/drawing/2014/main" id="{45E4A74B-6514-424A-ADFA-C232FA6B9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5233" y="1"/>
            <a:ext cx="858884" cy="2780957"/>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sp>
      <p:sp>
        <p:nvSpPr>
          <p:cNvPr id="14" name="Freeform 7">
            <a:extLst>
              <a:ext uri="{FF2B5EF4-FFF2-40B4-BE49-F238E27FC236}">
                <a16:creationId xmlns:a16="http://schemas.microsoft.com/office/drawing/2014/main" id="{F61C5C86-C785-4B92-9F2D-133B8B8C2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424" y="1"/>
            <a:ext cx="835810" cy="2671495"/>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6" name="Freeform 12">
            <a:extLst>
              <a:ext uri="{FF2B5EF4-FFF2-40B4-BE49-F238E27FC236}">
                <a16:creationId xmlns:a16="http://schemas.microsoft.com/office/drawing/2014/main" id="{954D0BF9-002C-4D3A-A222-C166094A5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424" y="2585830"/>
            <a:ext cx="2175413" cy="4272171"/>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8" name="Freeform 13">
            <a:extLst>
              <a:ext uri="{FF2B5EF4-FFF2-40B4-BE49-F238E27FC236}">
                <a16:creationId xmlns:a16="http://schemas.microsoft.com/office/drawing/2014/main" id="{6080EB6E-D69F-43B1-91EC-75C303342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9078" y="2695292"/>
            <a:ext cx="2690743" cy="4162709"/>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0" name="Freeform: Shape 19">
            <a:extLst>
              <a:ext uri="{FF2B5EF4-FFF2-40B4-BE49-F238E27FC236}">
                <a16:creationId xmlns:a16="http://schemas.microsoft.com/office/drawing/2014/main" id="{21BA816A-EE68-4A96-BA05-73303B2F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5233" y="2690532"/>
            <a:ext cx="2904320" cy="4167469"/>
          </a:xfrm>
          <a:custGeom>
            <a:avLst/>
            <a:gdLst>
              <a:gd name="connsiteX0" fmla="*/ 0 w 2904320"/>
              <a:gd name="connsiteY0" fmla="*/ 0 h 4167469"/>
              <a:gd name="connsiteX1" fmla="*/ 288431 w 2904320"/>
              <a:gd name="connsiteY1" fmla="*/ 90425 h 4167469"/>
              <a:gd name="connsiteX2" fmla="*/ 2904320 w 2904320"/>
              <a:gd name="connsiteY2" fmla="*/ 3220465 h 4167469"/>
              <a:gd name="connsiteX3" fmla="*/ 2904320 w 2904320"/>
              <a:gd name="connsiteY3" fmla="*/ 4167469 h 4167469"/>
              <a:gd name="connsiteX4" fmla="*/ 2694589 w 2904320"/>
              <a:gd name="connsiteY4" fmla="*/ 4167469 h 4167469"/>
              <a:gd name="connsiteX5" fmla="*/ 3846 w 2904320"/>
              <a:gd name="connsiteY5" fmla="*/ 4759 h 4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20" h="4167469">
                <a:moveTo>
                  <a:pt x="0" y="0"/>
                </a:moveTo>
                <a:lnTo>
                  <a:pt x="288431" y="90425"/>
                </a:lnTo>
                <a:lnTo>
                  <a:pt x="2904320" y="3220465"/>
                </a:lnTo>
                <a:lnTo>
                  <a:pt x="2904320" y="4167469"/>
                </a:lnTo>
                <a:lnTo>
                  <a:pt x="2694589" y="4167469"/>
                </a:lnTo>
                <a:lnTo>
                  <a:pt x="3846" y="4759"/>
                </a:lnTo>
                <a:close/>
              </a:path>
            </a:pathLst>
          </a:custGeom>
          <a:solidFill>
            <a:schemeClr val="accent1">
              <a:lumMod val="75000"/>
            </a:schemeClr>
          </a:solidFill>
          <a:ln>
            <a:noFill/>
          </a:ln>
        </p:spPr>
      </p:sp>
      <p:sp>
        <p:nvSpPr>
          <p:cNvPr id="22" name="Freeform 15">
            <a:extLst>
              <a:ext uri="{FF2B5EF4-FFF2-40B4-BE49-F238E27FC236}">
                <a16:creationId xmlns:a16="http://schemas.microsoft.com/office/drawing/2014/main" id="{22A94CDB-5D63-4C75-9CB6-6C18CDF37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1424" y="2581071"/>
            <a:ext cx="2894568" cy="42769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sp>
        <p:nvSpPr>
          <p:cNvPr id="3" name="Content Placeholder 2">
            <a:extLst>
              <a:ext uri="{FF2B5EF4-FFF2-40B4-BE49-F238E27FC236}">
                <a16:creationId xmlns:a16="http://schemas.microsoft.com/office/drawing/2014/main" id="{494ABD48-D652-4A66-BA83-2D278E35DB61}"/>
              </a:ext>
            </a:extLst>
          </p:cNvPr>
          <p:cNvSpPr>
            <a:spLocks noGrp="1"/>
          </p:cNvSpPr>
          <p:nvPr>
            <p:ph idx="1"/>
          </p:nvPr>
        </p:nvSpPr>
        <p:spPr>
          <a:xfrm>
            <a:off x="3854451" y="2666999"/>
            <a:ext cx="7648572" cy="3124201"/>
          </a:xfrm>
        </p:spPr>
        <p:txBody>
          <a:bodyPr anchor="t">
            <a:normAutofit/>
          </a:bodyPr>
          <a:lstStyle/>
          <a:p>
            <a:r>
              <a:rPr lang="en-US" sz="2000" dirty="0">
                <a:hlinkClick r:id="rId3"/>
              </a:rPr>
              <a:t>https://youtu.be/dOkyKyVFnSs</a:t>
            </a:r>
            <a:r>
              <a:rPr lang="en-US" sz="2000" dirty="0"/>
              <a:t> </a:t>
            </a:r>
          </a:p>
        </p:txBody>
      </p:sp>
    </p:spTree>
    <p:extLst>
      <p:ext uri="{BB962C8B-B14F-4D97-AF65-F5344CB8AC3E}">
        <p14:creationId xmlns:p14="http://schemas.microsoft.com/office/powerpoint/2010/main" val="3342952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B16067-1C11-497C-B5D7-D05F3B02EC5E}"/>
              </a:ext>
            </a:extLst>
          </p:cNvPr>
          <p:cNvSpPr>
            <a:spLocks noGrp="1"/>
          </p:cNvSpPr>
          <p:nvPr>
            <p:ph idx="1"/>
          </p:nvPr>
        </p:nvSpPr>
        <p:spPr>
          <a:xfrm>
            <a:off x="1819275" y="847725"/>
            <a:ext cx="8296275" cy="5329237"/>
          </a:xfrm>
        </p:spPr>
        <p:txBody>
          <a:bodyPr>
            <a:normAutofit/>
          </a:bodyPr>
          <a:lstStyle/>
          <a:p>
            <a:r>
              <a:rPr lang="en-US" sz="1700" dirty="0"/>
              <a:t>Realistic about their strengths and weaknesses</a:t>
            </a:r>
          </a:p>
          <a:p>
            <a:r>
              <a:rPr lang="en-US" sz="1700" dirty="0"/>
              <a:t>Responsible for their personal behavior</a:t>
            </a:r>
          </a:p>
          <a:p>
            <a:r>
              <a:rPr lang="en-US" sz="1700" dirty="0"/>
              <a:t>Avoid high-risk behaviors (tobacco, alcohol, drugs, no texting when driving)</a:t>
            </a:r>
          </a:p>
          <a:p>
            <a:r>
              <a:rPr lang="en-US" sz="1700" dirty="0"/>
              <a:t>Are open minded and flexible, able to see several sides to an issue</a:t>
            </a:r>
          </a:p>
          <a:p>
            <a:r>
              <a:rPr lang="en-US" sz="1700" dirty="0"/>
              <a:t>Are fun loving and able to relax alone or with others</a:t>
            </a:r>
          </a:p>
          <a:p>
            <a:r>
              <a:rPr lang="en-US" sz="1700" dirty="0"/>
              <a:t>Respect both their own needs and the needs of others. </a:t>
            </a:r>
          </a:p>
          <a:p>
            <a:r>
              <a:rPr lang="en-US" sz="1700" dirty="0"/>
              <a:t>Respect each person’s value as a human being- including their own</a:t>
            </a:r>
          </a:p>
          <a:p>
            <a:r>
              <a:rPr lang="en-US" sz="1700" dirty="0"/>
              <a:t>Invest time and energy in developing healthy relationships with people.</a:t>
            </a:r>
          </a:p>
          <a:p>
            <a:r>
              <a:rPr lang="en-US" sz="1700" dirty="0"/>
              <a:t>Express their emotions in ways that do not hurt themselves or others.</a:t>
            </a:r>
          </a:p>
          <a:p>
            <a:r>
              <a:rPr lang="en-US" sz="1700" dirty="0"/>
              <a:t>Put their talents and abilities to good use</a:t>
            </a:r>
          </a:p>
          <a:p>
            <a:r>
              <a:rPr lang="en-US" sz="1700" dirty="0"/>
              <a:t>View change as a challenge and an opportunity. </a:t>
            </a:r>
          </a:p>
          <a:p>
            <a:endParaRPr lang="en-US" sz="1400" dirty="0"/>
          </a:p>
          <a:p>
            <a:r>
              <a:rPr lang="en-US" sz="1400" dirty="0"/>
              <a:t>Turn to a partner and tell them one thing you think you are good at when it comes to having positive Mental/Emotional health, name one thing you need to work on. </a:t>
            </a:r>
          </a:p>
        </p:txBody>
      </p:sp>
    </p:spTree>
    <p:extLst>
      <p:ext uri="{BB962C8B-B14F-4D97-AF65-F5344CB8AC3E}">
        <p14:creationId xmlns:p14="http://schemas.microsoft.com/office/powerpoint/2010/main" val="270966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E2AC51-1609-4C5C-862F-C66B6E799900}"/>
              </a:ext>
            </a:extLst>
          </p:cNvPr>
          <p:cNvSpPr>
            <a:spLocks noGrp="1"/>
          </p:cNvSpPr>
          <p:nvPr>
            <p:ph idx="1"/>
          </p:nvPr>
        </p:nvSpPr>
        <p:spPr>
          <a:xfrm>
            <a:off x="1552744" y="87464"/>
            <a:ext cx="4559425" cy="6770535"/>
          </a:xfrm>
        </p:spPr>
        <p:txBody>
          <a:bodyPr anchor="ctr">
            <a:normAutofit fontScale="92500" lnSpcReduction="10000"/>
          </a:bodyPr>
          <a:lstStyle/>
          <a:p>
            <a:r>
              <a:rPr lang="en-US" sz="1600" dirty="0"/>
              <a:t>2) </a:t>
            </a:r>
            <a:r>
              <a:rPr lang="en-US" sz="1600" dirty="0">
                <a:highlight>
                  <a:srgbClr val="FFFF00"/>
                </a:highlight>
              </a:rPr>
              <a:t>Hierarchy of Needs- </a:t>
            </a:r>
            <a:r>
              <a:rPr lang="en-US" sz="1600" dirty="0"/>
              <a:t>is a ranked list of those needs essential to human growth and development starting from basic needs, and building toward reaching your highest potential.</a:t>
            </a:r>
          </a:p>
          <a:p>
            <a:pPr lvl="1"/>
            <a:r>
              <a:rPr lang="en-US" sz="1600" dirty="0"/>
              <a:t>A) Physical needs- basic needs of hunger, thirst, sleep, shelter</a:t>
            </a:r>
          </a:p>
          <a:p>
            <a:pPr lvl="1"/>
            <a:r>
              <a:rPr lang="en-US" sz="1600" dirty="0"/>
              <a:t>B) Need for safety- feeling secure at home, with family/friends, school. </a:t>
            </a:r>
          </a:p>
          <a:p>
            <a:pPr lvl="1"/>
            <a:r>
              <a:rPr lang="en-US" sz="1600" dirty="0"/>
              <a:t>C) Need to be loved and belong- give love and loved in return (babies who are denied emotional attention may be stunted mentally).</a:t>
            </a:r>
          </a:p>
          <a:p>
            <a:pPr lvl="1"/>
            <a:r>
              <a:rPr lang="en-US" sz="1600" dirty="0"/>
              <a:t>D) Need to be valued and recognized- appreciated and supported by family and friends (ex: a simple thank you, a pat on the back). </a:t>
            </a:r>
          </a:p>
          <a:p>
            <a:pPr lvl="1"/>
            <a:r>
              <a:rPr lang="en-US" sz="1600" dirty="0"/>
              <a:t>E) Need to reach your potential- Self-actualization- the striving to become the best you can be. </a:t>
            </a:r>
          </a:p>
          <a:p>
            <a:pPr lvl="1"/>
            <a:endParaRPr lang="en-US" sz="1600" dirty="0"/>
          </a:p>
          <a:p>
            <a:pPr lvl="1"/>
            <a:r>
              <a:rPr lang="en-US" sz="1600" dirty="0"/>
              <a:t>It is important to note that someone who does not receive these levels CAN still reach their highest potential… it is just a lot more challenging than others who achieve each level. </a:t>
            </a:r>
          </a:p>
          <a:p>
            <a:pPr lvl="1"/>
            <a:r>
              <a:rPr lang="en-US" sz="1600" dirty="0"/>
              <a:t>Take 30 seconds and think to yourself about these levels</a:t>
            </a:r>
          </a:p>
        </p:txBody>
      </p:sp>
      <p:pic>
        <p:nvPicPr>
          <p:cNvPr id="5" name="Picture 4" descr="A close up of text on a black background&#10;&#10;Description automatically generated">
            <a:extLst>
              <a:ext uri="{FF2B5EF4-FFF2-40B4-BE49-F238E27FC236}">
                <a16:creationId xmlns:a16="http://schemas.microsoft.com/office/drawing/2014/main" id="{592E0D61-2208-4093-B491-839B8BD6E66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657" r="14358"/>
          <a:stretch/>
        </p:blipFill>
        <p:spPr>
          <a:xfrm>
            <a:off x="6419850" y="799352"/>
            <a:ext cx="4983348" cy="4830769"/>
          </a:xfrm>
          <a:prstGeom prst="rect">
            <a:avLst/>
          </a:prstGeom>
        </p:spPr>
      </p:pic>
      <p:sp>
        <p:nvSpPr>
          <p:cNvPr id="6" name="TextBox 5">
            <a:extLst>
              <a:ext uri="{FF2B5EF4-FFF2-40B4-BE49-F238E27FC236}">
                <a16:creationId xmlns:a16="http://schemas.microsoft.com/office/drawing/2014/main" id="{FE98B738-6A82-486C-ABE5-D15D103FE590}"/>
              </a:ext>
            </a:extLst>
          </p:cNvPr>
          <p:cNvSpPr txBox="1"/>
          <p:nvPr/>
        </p:nvSpPr>
        <p:spPr>
          <a:xfrm>
            <a:off x="9096156" y="5858593"/>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File:MaslowsHierarchyOfNeeds.sv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695060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1D9E98-B7ED-4578-99F6-25CFF19AC4DD}"/>
              </a:ext>
            </a:extLst>
          </p:cNvPr>
          <p:cNvSpPr>
            <a:spLocks noGrp="1"/>
          </p:cNvSpPr>
          <p:nvPr>
            <p:ph idx="1"/>
          </p:nvPr>
        </p:nvSpPr>
        <p:spPr>
          <a:xfrm>
            <a:off x="1284797" y="349857"/>
            <a:ext cx="10650027" cy="4060218"/>
          </a:xfrm>
        </p:spPr>
        <p:txBody>
          <a:bodyPr anchor="t">
            <a:normAutofit lnSpcReduction="10000"/>
          </a:bodyPr>
          <a:lstStyle/>
          <a:p>
            <a:r>
              <a:rPr lang="en-US" sz="1800" dirty="0">
                <a:solidFill>
                  <a:srgbClr val="FFFFFF"/>
                </a:solidFill>
              </a:rPr>
              <a:t>3) </a:t>
            </a:r>
            <a:r>
              <a:rPr lang="en-US" sz="1800" dirty="0">
                <a:solidFill>
                  <a:schemeClr val="bg1"/>
                </a:solidFill>
                <a:highlight>
                  <a:srgbClr val="FFFF00"/>
                </a:highlight>
              </a:rPr>
              <a:t>Personality</a:t>
            </a:r>
            <a:r>
              <a:rPr lang="en-US" sz="1800" dirty="0">
                <a:solidFill>
                  <a:srgbClr val="FFFFFF"/>
                </a:solidFill>
              </a:rPr>
              <a:t>- is a complex set of characteristics that makes you unique.</a:t>
            </a:r>
          </a:p>
          <a:p>
            <a:pPr marL="0" indent="0">
              <a:buNone/>
            </a:pPr>
            <a:endParaRPr lang="en-US" sz="1800" dirty="0">
              <a:solidFill>
                <a:srgbClr val="FFFFFF"/>
              </a:solidFill>
            </a:endParaRPr>
          </a:p>
          <a:p>
            <a:pPr lvl="1"/>
            <a:r>
              <a:rPr lang="en-US" sz="1800" dirty="0">
                <a:solidFill>
                  <a:srgbClr val="FFFFFF"/>
                </a:solidFill>
              </a:rPr>
              <a:t>3 main influences that make up your personality:</a:t>
            </a:r>
          </a:p>
          <a:p>
            <a:pPr lvl="2"/>
            <a:r>
              <a:rPr lang="en-US" sz="1800" dirty="0">
                <a:solidFill>
                  <a:srgbClr val="FFFFFF"/>
                </a:solidFill>
              </a:rPr>
              <a:t>Personality and heredity-  (inherited traits like intellectual abilities and temperament or emotional tendencies). This does not mean you have no control over how successful you become or what you do. </a:t>
            </a:r>
          </a:p>
          <a:p>
            <a:pPr marL="914400" lvl="2" indent="0">
              <a:buNone/>
            </a:pPr>
            <a:endParaRPr lang="en-US" sz="1800" dirty="0">
              <a:solidFill>
                <a:srgbClr val="FFFFFF"/>
              </a:solidFill>
            </a:endParaRPr>
          </a:p>
          <a:p>
            <a:pPr lvl="2"/>
            <a:r>
              <a:rPr lang="en-US" sz="1800" dirty="0">
                <a:solidFill>
                  <a:srgbClr val="FFFFFF"/>
                </a:solidFill>
              </a:rPr>
              <a:t>Personality and environment- includes everything around you in your day to day life. Family, friends, home, object, event, activity. Can include role models.</a:t>
            </a:r>
          </a:p>
          <a:p>
            <a:pPr lvl="2"/>
            <a:endParaRPr lang="en-US" sz="1800" dirty="0">
              <a:solidFill>
                <a:srgbClr val="FFFFFF"/>
              </a:solidFill>
            </a:endParaRPr>
          </a:p>
          <a:p>
            <a:pPr lvl="2"/>
            <a:r>
              <a:rPr lang="en-US" sz="1800" dirty="0">
                <a:solidFill>
                  <a:srgbClr val="FFFFFF"/>
                </a:solidFill>
              </a:rPr>
              <a:t>Personality and behavior- You have control over this. It is how you make decisions, what decisions you make and what actions you take. </a:t>
            </a:r>
            <a:endParaRPr lang="en-US" sz="1100" dirty="0">
              <a:solidFill>
                <a:srgbClr val="FFFFFF"/>
              </a:solidFill>
            </a:endParaRPr>
          </a:p>
        </p:txBody>
      </p:sp>
      <p:pic>
        <p:nvPicPr>
          <p:cNvPr id="7" name="Graphic 6" descr="Head with Gears">
            <a:extLst>
              <a:ext uri="{FF2B5EF4-FFF2-40B4-BE49-F238E27FC236}">
                <a16:creationId xmlns:a16="http://schemas.microsoft.com/office/drawing/2014/main" id="{CE93D915-C248-4E9A-96DC-60FD74CCDF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5191" y="4744465"/>
            <a:ext cx="1301620" cy="1301620"/>
          </a:xfrm>
          <a:prstGeom prst="rect">
            <a:avLst/>
          </a:prstGeom>
        </p:spPr>
      </p:pic>
    </p:spTree>
    <p:extLst>
      <p:ext uri="{BB962C8B-B14F-4D97-AF65-F5344CB8AC3E}">
        <p14:creationId xmlns:p14="http://schemas.microsoft.com/office/powerpoint/2010/main" val="48007041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CBC00-1734-4153-8BD9-D8D392F671F9}"/>
              </a:ext>
            </a:extLst>
          </p:cNvPr>
          <p:cNvSpPr>
            <a:spLocks noGrp="1"/>
          </p:cNvSpPr>
          <p:nvPr>
            <p:ph type="title"/>
          </p:nvPr>
        </p:nvSpPr>
        <p:spPr>
          <a:xfrm>
            <a:off x="1484309" y="73550"/>
            <a:ext cx="10018713" cy="1752599"/>
          </a:xfrm>
        </p:spPr>
        <p:txBody>
          <a:bodyPr>
            <a:normAutofit/>
          </a:bodyPr>
          <a:lstStyle/>
          <a:p>
            <a:r>
              <a:rPr lang="en-US" dirty="0"/>
              <a:t>The Color Personality Test</a:t>
            </a:r>
            <a:br>
              <a:rPr lang="en-US" dirty="0"/>
            </a:br>
            <a:r>
              <a:rPr lang="en-US" sz="1200" dirty="0">
                <a:hlinkClick r:id="rId2" action="ppaction://hlinkfile"/>
              </a:rPr>
              <a:t>C:\Users\sduke\OneDrive - Nampa School District\Health\General Health\Color Test.docx</a:t>
            </a:r>
            <a:endParaRPr lang="en-US" dirty="0"/>
          </a:p>
        </p:txBody>
      </p:sp>
      <p:pic>
        <p:nvPicPr>
          <p:cNvPr id="5" name="Content Placeholder 4" descr="A picture containing drawing&#10;&#10;Description automatically generated">
            <a:extLst>
              <a:ext uri="{FF2B5EF4-FFF2-40B4-BE49-F238E27FC236}">
                <a16:creationId xmlns:a16="http://schemas.microsoft.com/office/drawing/2014/main" id="{507F3D04-B4C8-48DC-8FB5-C0E9E04427E7}"/>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09069" y="1801019"/>
            <a:ext cx="6858000" cy="4635500"/>
          </a:xfrm>
        </p:spPr>
      </p:pic>
      <p:sp>
        <p:nvSpPr>
          <p:cNvPr id="6" name="TextBox 5">
            <a:extLst>
              <a:ext uri="{FF2B5EF4-FFF2-40B4-BE49-F238E27FC236}">
                <a16:creationId xmlns:a16="http://schemas.microsoft.com/office/drawing/2014/main" id="{217CCE11-07D6-47EB-AE26-C6DD9C25FBBD}"/>
              </a:ext>
            </a:extLst>
          </p:cNvPr>
          <p:cNvSpPr txBox="1"/>
          <p:nvPr/>
        </p:nvSpPr>
        <p:spPr>
          <a:xfrm>
            <a:off x="2709069" y="6436519"/>
            <a:ext cx="6858000" cy="230832"/>
          </a:xfrm>
          <a:prstGeom prst="rect">
            <a:avLst/>
          </a:prstGeom>
          <a:noFill/>
        </p:spPr>
        <p:txBody>
          <a:bodyPr wrap="square" rtlCol="0">
            <a:spAutoFit/>
          </a:bodyPr>
          <a:lstStyle/>
          <a:p>
            <a:r>
              <a:rPr lang="en-US" sz="900">
                <a:hlinkClick r:id="rId4" tooltip="http://www.spring.org.uk/test/how-neurotic-are-you-one-minute-personality-test-25"/>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1265190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BF2E8-F229-4760-B8E6-EEC9D8BA6B32}"/>
              </a:ext>
            </a:extLst>
          </p:cNvPr>
          <p:cNvSpPr>
            <a:spLocks noGrp="1"/>
          </p:cNvSpPr>
          <p:nvPr>
            <p:ph type="title"/>
          </p:nvPr>
        </p:nvSpPr>
        <p:spPr/>
        <p:txBody>
          <a:bodyPr>
            <a:normAutofit/>
          </a:bodyPr>
          <a:lstStyle/>
          <a:p>
            <a:r>
              <a:rPr lang="en-US" dirty="0"/>
              <a:t>When learning… </a:t>
            </a:r>
            <a:r>
              <a:rPr lang="en-US" sz="2000" dirty="0"/>
              <a:t>(I am not saying these descriptions are 100% correct, but you should see a resemblance).</a:t>
            </a:r>
            <a:endParaRPr lang="en-US" dirty="0"/>
          </a:p>
        </p:txBody>
      </p:sp>
      <p:sp>
        <p:nvSpPr>
          <p:cNvPr id="3" name="Content Placeholder 2">
            <a:extLst>
              <a:ext uri="{FF2B5EF4-FFF2-40B4-BE49-F238E27FC236}">
                <a16:creationId xmlns:a16="http://schemas.microsoft.com/office/drawing/2014/main" id="{B8845C90-1FF4-4399-B951-E4AE5DCCEAF7}"/>
              </a:ext>
            </a:extLst>
          </p:cNvPr>
          <p:cNvSpPr>
            <a:spLocks noGrp="1"/>
          </p:cNvSpPr>
          <p:nvPr>
            <p:ph sz="half" idx="1"/>
          </p:nvPr>
        </p:nvSpPr>
        <p:spPr/>
        <p:txBody>
          <a:bodyPr/>
          <a:lstStyle/>
          <a:p>
            <a:r>
              <a:rPr lang="en-US" dirty="0"/>
              <a:t>GOLD- when learning….</a:t>
            </a:r>
          </a:p>
          <a:p>
            <a:r>
              <a:rPr lang="en-US" dirty="0"/>
              <a:t>Likes chronological order</a:t>
            </a:r>
          </a:p>
          <a:p>
            <a:r>
              <a:rPr lang="en-US" dirty="0"/>
              <a:t>Likes when objectives are clearly stated</a:t>
            </a:r>
          </a:p>
          <a:p>
            <a:r>
              <a:rPr lang="en-US" dirty="0"/>
              <a:t>When teachers acknowledge their work</a:t>
            </a:r>
          </a:p>
          <a:p>
            <a:r>
              <a:rPr lang="en-US" dirty="0"/>
              <a:t>Receives compliments on their quality of work</a:t>
            </a:r>
          </a:p>
          <a:p>
            <a:r>
              <a:rPr lang="en-US" dirty="0"/>
              <a:t>When teachers allow for additional time</a:t>
            </a:r>
          </a:p>
          <a:p>
            <a:r>
              <a:rPr lang="en-US" dirty="0"/>
              <a:t>Enjoys leadership positions</a:t>
            </a:r>
          </a:p>
        </p:txBody>
      </p:sp>
      <p:sp>
        <p:nvSpPr>
          <p:cNvPr id="4" name="Content Placeholder 3">
            <a:extLst>
              <a:ext uri="{FF2B5EF4-FFF2-40B4-BE49-F238E27FC236}">
                <a16:creationId xmlns:a16="http://schemas.microsoft.com/office/drawing/2014/main" id="{7DEED57F-33B8-42D4-A7F4-C00AB25EB19F}"/>
              </a:ext>
            </a:extLst>
          </p:cNvPr>
          <p:cNvSpPr>
            <a:spLocks noGrp="1"/>
          </p:cNvSpPr>
          <p:nvPr>
            <p:ph sz="half" idx="2"/>
          </p:nvPr>
        </p:nvSpPr>
        <p:spPr/>
        <p:txBody>
          <a:bodyPr/>
          <a:lstStyle/>
          <a:p>
            <a:r>
              <a:rPr lang="en-US" dirty="0"/>
              <a:t>GREEN- when learning…. </a:t>
            </a:r>
          </a:p>
          <a:p>
            <a:r>
              <a:rPr lang="en-US" dirty="0"/>
              <a:t>Listen attentively to ideas</a:t>
            </a:r>
          </a:p>
          <a:p>
            <a:r>
              <a:rPr lang="en-US" dirty="0"/>
              <a:t>Likes when teachers offer positive specific feedback</a:t>
            </a:r>
          </a:p>
          <a:p>
            <a:r>
              <a:rPr lang="en-US" dirty="0"/>
              <a:t>Like to work independently</a:t>
            </a:r>
          </a:p>
          <a:p>
            <a:r>
              <a:rPr lang="en-US" dirty="0"/>
              <a:t>Likes when teachers validate their thoughts and ideas</a:t>
            </a:r>
          </a:p>
        </p:txBody>
      </p:sp>
    </p:spTree>
    <p:extLst>
      <p:ext uri="{BB962C8B-B14F-4D97-AF65-F5344CB8AC3E}">
        <p14:creationId xmlns:p14="http://schemas.microsoft.com/office/powerpoint/2010/main" val="4224927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AF8E6A-CFA6-4A89-B432-451ACB7EED7A}"/>
              </a:ext>
            </a:extLst>
          </p:cNvPr>
          <p:cNvSpPr>
            <a:spLocks noGrp="1"/>
          </p:cNvSpPr>
          <p:nvPr>
            <p:ph sz="half" idx="1"/>
          </p:nvPr>
        </p:nvSpPr>
        <p:spPr/>
        <p:txBody>
          <a:bodyPr/>
          <a:lstStyle/>
          <a:p>
            <a:r>
              <a:rPr lang="en-US" dirty="0"/>
              <a:t>ORANGE- </a:t>
            </a:r>
          </a:p>
          <a:p>
            <a:r>
              <a:rPr lang="en-US" dirty="0"/>
              <a:t>Like to receive recognition and honest critique</a:t>
            </a:r>
          </a:p>
          <a:p>
            <a:r>
              <a:rPr lang="en-US" dirty="0"/>
              <a:t>Likes positive feedback and specific feedback</a:t>
            </a:r>
          </a:p>
          <a:p>
            <a:r>
              <a:rPr lang="en-US" dirty="0"/>
              <a:t>Likes variety</a:t>
            </a:r>
          </a:p>
          <a:p>
            <a:r>
              <a:rPr lang="en-US" dirty="0"/>
              <a:t>Enjoys tangible rewards</a:t>
            </a:r>
          </a:p>
        </p:txBody>
      </p:sp>
      <p:sp>
        <p:nvSpPr>
          <p:cNvPr id="4" name="Content Placeholder 3">
            <a:extLst>
              <a:ext uri="{FF2B5EF4-FFF2-40B4-BE49-F238E27FC236}">
                <a16:creationId xmlns:a16="http://schemas.microsoft.com/office/drawing/2014/main" id="{892FB2BA-25CC-4354-BEFF-8FBA335C2A83}"/>
              </a:ext>
            </a:extLst>
          </p:cNvPr>
          <p:cNvSpPr>
            <a:spLocks noGrp="1"/>
          </p:cNvSpPr>
          <p:nvPr>
            <p:ph sz="half" idx="2"/>
          </p:nvPr>
        </p:nvSpPr>
        <p:spPr/>
        <p:txBody>
          <a:bodyPr/>
          <a:lstStyle/>
          <a:p>
            <a:r>
              <a:rPr lang="en-US" dirty="0"/>
              <a:t>BLUE-</a:t>
            </a:r>
          </a:p>
          <a:p>
            <a:r>
              <a:rPr lang="en-US" dirty="0"/>
              <a:t>Enjoy personal and individual recognition</a:t>
            </a:r>
          </a:p>
          <a:p>
            <a:r>
              <a:rPr lang="en-US" dirty="0"/>
              <a:t>Simple “hello’s”</a:t>
            </a:r>
          </a:p>
          <a:p>
            <a:r>
              <a:rPr lang="en-US" dirty="0"/>
              <a:t>Enjoys harmonious environment</a:t>
            </a:r>
          </a:p>
          <a:p>
            <a:r>
              <a:rPr lang="en-US" dirty="0"/>
              <a:t>Enjoys verbally expressing what they know</a:t>
            </a:r>
          </a:p>
          <a:p>
            <a:r>
              <a:rPr lang="en-US" dirty="0"/>
              <a:t>Choose what they are doing very carefully and precisely, thinking about others.</a:t>
            </a:r>
          </a:p>
        </p:txBody>
      </p:sp>
    </p:spTree>
    <p:extLst>
      <p:ext uri="{BB962C8B-B14F-4D97-AF65-F5344CB8AC3E}">
        <p14:creationId xmlns:p14="http://schemas.microsoft.com/office/powerpoint/2010/main" val="3993229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D2CB41-D312-4072-A269-BC3CEA2F6927}"/>
              </a:ext>
            </a:extLst>
          </p:cNvPr>
          <p:cNvSpPr>
            <a:spLocks noGrp="1"/>
          </p:cNvSpPr>
          <p:nvPr>
            <p:ph sz="half" idx="1"/>
          </p:nvPr>
        </p:nvSpPr>
        <p:spPr>
          <a:xfrm>
            <a:off x="1484312" y="262393"/>
            <a:ext cx="4895056" cy="5528807"/>
          </a:xfrm>
        </p:spPr>
        <p:txBody>
          <a:bodyPr>
            <a:normAutofit/>
          </a:bodyPr>
          <a:lstStyle/>
          <a:p>
            <a:r>
              <a:rPr lang="en-US" sz="2800" dirty="0"/>
              <a:t>How Golds see themselves</a:t>
            </a:r>
          </a:p>
          <a:p>
            <a:r>
              <a:rPr lang="en-US" sz="2800" dirty="0"/>
              <a:t>Firm, conservative, strong willed, having a view, orderly, realist, stable, directive, moral standards, assertive </a:t>
            </a:r>
          </a:p>
        </p:txBody>
      </p:sp>
      <p:sp>
        <p:nvSpPr>
          <p:cNvPr id="4" name="Content Placeholder 3">
            <a:extLst>
              <a:ext uri="{FF2B5EF4-FFF2-40B4-BE49-F238E27FC236}">
                <a16:creationId xmlns:a16="http://schemas.microsoft.com/office/drawing/2014/main" id="{E2533DF2-B228-4492-95B3-A9C57BA10CBF}"/>
              </a:ext>
            </a:extLst>
          </p:cNvPr>
          <p:cNvSpPr>
            <a:spLocks noGrp="1"/>
          </p:cNvSpPr>
          <p:nvPr>
            <p:ph sz="half" idx="2"/>
          </p:nvPr>
        </p:nvSpPr>
        <p:spPr>
          <a:xfrm>
            <a:off x="6758609" y="190831"/>
            <a:ext cx="4744414" cy="5600369"/>
          </a:xfrm>
        </p:spPr>
        <p:txBody>
          <a:bodyPr>
            <a:normAutofit/>
          </a:bodyPr>
          <a:lstStyle/>
          <a:p>
            <a:r>
              <a:rPr lang="en-US" sz="2400" dirty="0"/>
              <a:t>How others MIGHT see golds (this does not mean this is how you are)</a:t>
            </a:r>
          </a:p>
          <a:p>
            <a:r>
              <a:rPr lang="en-US" sz="2400" dirty="0"/>
              <a:t>Rigid, boring, stubborn, opinionated, predictable, bossy, judgmental, controlling</a:t>
            </a:r>
          </a:p>
        </p:txBody>
      </p:sp>
      <p:pic>
        <p:nvPicPr>
          <p:cNvPr id="6" name="Picture 5" descr="A picture containing drawing&#10;&#10;Description automatically generated">
            <a:extLst>
              <a:ext uri="{FF2B5EF4-FFF2-40B4-BE49-F238E27FC236}">
                <a16:creationId xmlns:a16="http://schemas.microsoft.com/office/drawing/2014/main" id="{C6C49A1B-2D07-4446-A0B6-4D7BB5AB8E4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50555" y="4472857"/>
            <a:ext cx="6195177" cy="2385143"/>
          </a:xfrm>
          <a:prstGeom prst="rect">
            <a:avLst/>
          </a:prstGeom>
        </p:spPr>
      </p:pic>
      <p:sp>
        <p:nvSpPr>
          <p:cNvPr id="7" name="TextBox 6">
            <a:extLst>
              <a:ext uri="{FF2B5EF4-FFF2-40B4-BE49-F238E27FC236}">
                <a16:creationId xmlns:a16="http://schemas.microsoft.com/office/drawing/2014/main" id="{4F299803-5F73-4F01-B1A5-C5C97FFD22BB}"/>
              </a:ext>
            </a:extLst>
          </p:cNvPr>
          <p:cNvSpPr txBox="1"/>
          <p:nvPr/>
        </p:nvSpPr>
        <p:spPr>
          <a:xfrm>
            <a:off x="2014101" y="6963719"/>
            <a:ext cx="5431632" cy="230832"/>
          </a:xfrm>
          <a:prstGeom prst="rect">
            <a:avLst/>
          </a:prstGeom>
          <a:noFill/>
        </p:spPr>
        <p:txBody>
          <a:bodyPr wrap="square" rtlCol="0">
            <a:spAutoFit/>
          </a:bodyPr>
          <a:lstStyle/>
          <a:p>
            <a:r>
              <a:rPr lang="en-US" sz="900">
                <a:hlinkClick r:id="rId3" tooltip="https://en.wikipedia.org/wiki/Gold_(UK_TV_channe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4705291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otalTime>162</TotalTime>
  <Words>1758</Words>
  <Application>Microsoft Office PowerPoint</Application>
  <PresentationFormat>Widescreen</PresentationFormat>
  <Paragraphs>147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Corbel</vt:lpstr>
      <vt:lpstr>Parallax</vt:lpstr>
      <vt:lpstr>Achieving Good Mental Health ch.7</vt:lpstr>
      <vt:lpstr>PowerPoint Presentation</vt:lpstr>
      <vt:lpstr>PowerPoint Presentation</vt:lpstr>
      <vt:lpstr>PowerPoint Presentation</vt:lpstr>
      <vt:lpstr>PowerPoint Presentation</vt:lpstr>
      <vt:lpstr>The Color Personality Test C:\Users\sduke\OneDrive - Nampa School District\Health\General Health\Color Test.docx</vt:lpstr>
      <vt:lpstr>When learning… (I am not saying these descriptions are 100% correct, but you should see a resemblance).</vt:lpstr>
      <vt:lpstr>PowerPoint Presentation</vt:lpstr>
      <vt:lpstr>PowerPoint Presentation</vt:lpstr>
      <vt:lpstr>PowerPoint Presentation</vt:lpstr>
      <vt:lpstr>PowerPoint Presentation</vt:lpstr>
      <vt:lpstr>PowerPoint Presentation</vt:lpstr>
      <vt:lpstr>When it comes to listening styles for each color</vt:lpstr>
      <vt:lpstr>4) Personal Identity- is your sense of yourself as a unique individual. </vt:lpstr>
      <vt:lpstr>Developmental Assets</vt:lpstr>
      <vt:lpstr>Working toward a healthy identity</vt:lpstr>
      <vt:lpstr>Understanding your emotions… </vt:lpstr>
      <vt:lpstr>7 categories of emotions (every emotion you can think of will fall under one of these 7 main categories)</vt:lpstr>
      <vt:lpstr>Managing Emotions</vt:lpstr>
      <vt:lpstr>3 minute 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Achieving Good Mental Health ch.7</dc:title>
  <dc:creator>Duke, Samantha</dc:creator>
  <cp:lastModifiedBy>Duke, Samantha</cp:lastModifiedBy>
  <cp:revision>1</cp:revision>
  <dcterms:created xsi:type="dcterms:W3CDTF">2020-08-19T19:21:16Z</dcterms:created>
  <dcterms:modified xsi:type="dcterms:W3CDTF">2021-08-16T19:34:20Z</dcterms:modified>
</cp:coreProperties>
</file>