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ke, Samantha" userId="f7da25d2-0ba3-498f-a24e-2900dd40345d" providerId="ADAL" clId="{4190F3FD-7802-45B0-96B2-C9F014F9BA47}"/>
    <pc:docChg chg="custSel modSld">
      <pc:chgData name="Duke, Samantha" userId="f7da25d2-0ba3-498f-a24e-2900dd40345d" providerId="ADAL" clId="{4190F3FD-7802-45B0-96B2-C9F014F9BA47}" dt="2020-08-20T16:53:18.276" v="12" actId="13926"/>
      <pc:docMkLst>
        <pc:docMk/>
      </pc:docMkLst>
      <pc:sldChg chg="modSp">
        <pc:chgData name="Duke, Samantha" userId="f7da25d2-0ba3-498f-a24e-2900dd40345d" providerId="ADAL" clId="{4190F3FD-7802-45B0-96B2-C9F014F9BA47}" dt="2020-08-20T16:52:08.891" v="2" actId="13926"/>
        <pc:sldMkLst>
          <pc:docMk/>
          <pc:sldMk cId="466860932" sldId="258"/>
        </pc:sldMkLst>
        <pc:spChg chg="mod">
          <ac:chgData name="Duke, Samantha" userId="f7da25d2-0ba3-498f-a24e-2900dd40345d" providerId="ADAL" clId="{4190F3FD-7802-45B0-96B2-C9F014F9BA47}" dt="2020-08-20T16:52:08.891" v="2" actId="13926"/>
          <ac:spMkLst>
            <pc:docMk/>
            <pc:sldMk cId="466860932" sldId="258"/>
            <ac:spMk id="3" creationId="{59A298C8-C5CD-4FBA-B777-73A969EC0CB9}"/>
          </ac:spMkLst>
        </pc:spChg>
      </pc:sldChg>
      <pc:sldChg chg="modSp">
        <pc:chgData name="Duke, Samantha" userId="f7da25d2-0ba3-498f-a24e-2900dd40345d" providerId="ADAL" clId="{4190F3FD-7802-45B0-96B2-C9F014F9BA47}" dt="2020-08-20T16:52:17.980" v="3" actId="13926"/>
        <pc:sldMkLst>
          <pc:docMk/>
          <pc:sldMk cId="2528863137" sldId="260"/>
        </pc:sldMkLst>
        <pc:spChg chg="mod">
          <ac:chgData name="Duke, Samantha" userId="f7da25d2-0ba3-498f-a24e-2900dd40345d" providerId="ADAL" clId="{4190F3FD-7802-45B0-96B2-C9F014F9BA47}" dt="2020-08-20T16:52:17.980" v="3" actId="13926"/>
          <ac:spMkLst>
            <pc:docMk/>
            <pc:sldMk cId="2528863137" sldId="260"/>
            <ac:spMk id="3" creationId="{091D555A-5C1A-4987-82B6-2FEC291B1315}"/>
          </ac:spMkLst>
        </pc:spChg>
      </pc:sldChg>
      <pc:sldChg chg="modSp">
        <pc:chgData name="Duke, Samantha" userId="f7da25d2-0ba3-498f-a24e-2900dd40345d" providerId="ADAL" clId="{4190F3FD-7802-45B0-96B2-C9F014F9BA47}" dt="2020-08-20T16:52:28.412" v="4" actId="13926"/>
        <pc:sldMkLst>
          <pc:docMk/>
          <pc:sldMk cId="2117101453" sldId="261"/>
        </pc:sldMkLst>
        <pc:spChg chg="mod">
          <ac:chgData name="Duke, Samantha" userId="f7da25d2-0ba3-498f-a24e-2900dd40345d" providerId="ADAL" clId="{4190F3FD-7802-45B0-96B2-C9F014F9BA47}" dt="2020-08-20T16:52:28.412" v="4" actId="13926"/>
          <ac:spMkLst>
            <pc:docMk/>
            <pc:sldMk cId="2117101453" sldId="261"/>
            <ac:spMk id="3" creationId="{8766541D-228E-44B6-AB11-B53042FC1A11}"/>
          </ac:spMkLst>
        </pc:spChg>
      </pc:sldChg>
      <pc:sldChg chg="delSp modSp">
        <pc:chgData name="Duke, Samantha" userId="f7da25d2-0ba3-498f-a24e-2900dd40345d" providerId="ADAL" clId="{4190F3FD-7802-45B0-96B2-C9F014F9BA47}" dt="2020-08-20T16:52:54.395" v="9" actId="478"/>
        <pc:sldMkLst>
          <pc:docMk/>
          <pc:sldMk cId="1194404659" sldId="262"/>
        </pc:sldMkLst>
        <pc:spChg chg="mod">
          <ac:chgData name="Duke, Samantha" userId="f7da25d2-0ba3-498f-a24e-2900dd40345d" providerId="ADAL" clId="{4190F3FD-7802-45B0-96B2-C9F014F9BA47}" dt="2020-08-20T16:52:48.296" v="7" actId="13926"/>
          <ac:spMkLst>
            <pc:docMk/>
            <pc:sldMk cId="1194404659" sldId="262"/>
            <ac:spMk id="3" creationId="{DE17E3F4-E5EE-4131-ACB5-878B829E6C85}"/>
          </ac:spMkLst>
        </pc:spChg>
        <pc:spChg chg="del mod">
          <ac:chgData name="Duke, Samantha" userId="f7da25d2-0ba3-498f-a24e-2900dd40345d" providerId="ADAL" clId="{4190F3FD-7802-45B0-96B2-C9F014F9BA47}" dt="2020-08-20T16:52:54.395" v="9" actId="478"/>
          <ac:spMkLst>
            <pc:docMk/>
            <pc:sldMk cId="1194404659" sldId="262"/>
            <ac:spMk id="9" creationId="{9B9214D0-74FD-4264-AEC6-885EA79D416A}"/>
          </ac:spMkLst>
        </pc:spChg>
      </pc:sldChg>
      <pc:sldChg chg="modSp">
        <pc:chgData name="Duke, Samantha" userId="f7da25d2-0ba3-498f-a24e-2900dd40345d" providerId="ADAL" clId="{4190F3FD-7802-45B0-96B2-C9F014F9BA47}" dt="2020-08-20T16:53:08.444" v="11" actId="13926"/>
        <pc:sldMkLst>
          <pc:docMk/>
          <pc:sldMk cId="1060964609" sldId="264"/>
        </pc:sldMkLst>
        <pc:spChg chg="mod">
          <ac:chgData name="Duke, Samantha" userId="f7da25d2-0ba3-498f-a24e-2900dd40345d" providerId="ADAL" clId="{4190F3FD-7802-45B0-96B2-C9F014F9BA47}" dt="2020-08-20T16:53:08.444" v="11" actId="13926"/>
          <ac:spMkLst>
            <pc:docMk/>
            <pc:sldMk cId="1060964609" sldId="264"/>
            <ac:spMk id="3" creationId="{476CD9F3-2036-431C-8CD0-2DC20D2C61DD}"/>
          </ac:spMkLst>
        </pc:spChg>
      </pc:sldChg>
      <pc:sldChg chg="modSp">
        <pc:chgData name="Duke, Samantha" userId="f7da25d2-0ba3-498f-a24e-2900dd40345d" providerId="ADAL" clId="{4190F3FD-7802-45B0-96B2-C9F014F9BA47}" dt="2020-08-20T16:53:18.276" v="12" actId="13926"/>
        <pc:sldMkLst>
          <pc:docMk/>
          <pc:sldMk cId="1565560277" sldId="266"/>
        </pc:sldMkLst>
        <pc:spChg chg="mod">
          <ac:chgData name="Duke, Samantha" userId="f7da25d2-0ba3-498f-a24e-2900dd40345d" providerId="ADAL" clId="{4190F3FD-7802-45B0-96B2-C9F014F9BA47}" dt="2020-08-20T16:53:18.276" v="12" actId="13926"/>
          <ac:spMkLst>
            <pc:docMk/>
            <pc:sldMk cId="1565560277" sldId="266"/>
            <ac:spMk id="3" creationId="{9B4AFF8A-0DA2-4C5F-A8B0-E43486DE9CF3}"/>
          </ac:spMkLst>
        </pc:spChg>
      </pc:sldChg>
    </pc:docChg>
  </pc:docChgLst>
  <pc:docChgLst>
    <pc:chgData name="Duke, Samantha" userId="f7da25d2-0ba3-498f-a24e-2900dd40345d" providerId="ADAL" clId="{4E67FA1B-654C-4531-B7CA-2B1C2D43766A}"/>
    <pc:docChg chg="modSld">
      <pc:chgData name="Duke, Samantha" userId="f7da25d2-0ba3-498f-a24e-2900dd40345d" providerId="ADAL" clId="{4E67FA1B-654C-4531-B7CA-2B1C2D43766A}" dt="2021-10-08T19:31:33.247" v="0" actId="13926"/>
      <pc:docMkLst>
        <pc:docMk/>
      </pc:docMkLst>
      <pc:sldChg chg="modSp mod">
        <pc:chgData name="Duke, Samantha" userId="f7da25d2-0ba3-498f-a24e-2900dd40345d" providerId="ADAL" clId="{4E67FA1B-654C-4531-B7CA-2B1C2D43766A}" dt="2021-10-08T19:31:33.247" v="0" actId="13926"/>
        <pc:sldMkLst>
          <pc:docMk/>
          <pc:sldMk cId="3735423202" sldId="263"/>
        </pc:sldMkLst>
        <pc:spChg chg="mod">
          <ac:chgData name="Duke, Samantha" userId="f7da25d2-0ba3-498f-a24e-2900dd40345d" providerId="ADAL" clId="{4E67FA1B-654C-4531-B7CA-2B1C2D43766A}" dt="2021-10-08T19:31:33.247" v="0" actId="13926"/>
          <ac:spMkLst>
            <pc:docMk/>
            <pc:sldMk cId="3735423202" sldId="263"/>
            <ac:spMk id="2" creationId="{F4ED983C-55D5-4686-97DA-92B8BC86519E}"/>
          </ac:spMkLst>
        </pc:spChg>
      </pc:sldChg>
    </pc:docChg>
  </pc:docChgLst>
</pc:chgInfo>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A23909-2AB5-4869-9F39-1EB55A9F2CF8}" type="doc">
      <dgm:prSet loTypeId="urn:microsoft.com/office/officeart/2008/layout/LinedList" loCatId="list" qsTypeId="urn:microsoft.com/office/officeart/2005/8/quickstyle/simple5" qsCatId="simple" csTypeId="urn:microsoft.com/office/officeart/2005/8/colors/accent0_3" csCatId="mainScheme" phldr="1"/>
      <dgm:spPr/>
      <dgm:t>
        <a:bodyPr/>
        <a:lstStyle/>
        <a:p>
          <a:endParaRPr lang="en-US"/>
        </a:p>
      </dgm:t>
    </dgm:pt>
    <dgm:pt modelId="{AD5A4FFD-8E8E-49CC-A873-36F8E99C23D5}">
      <dgm:prSet/>
      <dgm:spPr/>
      <dgm:t>
        <a:bodyPr/>
        <a:lstStyle/>
        <a:p>
          <a:r>
            <a:rPr lang="en-US" dirty="0"/>
            <a:t>How would you describe your group of friends? Describe how your friends influence the way you act or feel.</a:t>
          </a:r>
        </a:p>
      </dgm:t>
    </dgm:pt>
    <dgm:pt modelId="{8A566DCF-A2E4-4649-B2A8-ECFFBD82C914}" type="parTrans" cxnId="{D2E69DB9-BEB1-48C1-86FB-268EAEBBD393}">
      <dgm:prSet/>
      <dgm:spPr/>
      <dgm:t>
        <a:bodyPr/>
        <a:lstStyle/>
        <a:p>
          <a:endParaRPr lang="en-US"/>
        </a:p>
      </dgm:t>
    </dgm:pt>
    <dgm:pt modelId="{5CDAD629-1A1E-45AF-B8D9-1C34F4D3170E}" type="sibTrans" cxnId="{D2E69DB9-BEB1-48C1-86FB-268EAEBBD393}">
      <dgm:prSet/>
      <dgm:spPr/>
      <dgm:t>
        <a:bodyPr/>
        <a:lstStyle/>
        <a:p>
          <a:endParaRPr lang="en-US"/>
        </a:p>
      </dgm:t>
    </dgm:pt>
    <dgm:pt modelId="{9CDFEAD3-392C-4919-ABE6-FA9E127D2CE3}">
      <dgm:prSet/>
      <dgm:spPr/>
      <dgm:t>
        <a:bodyPr/>
        <a:lstStyle/>
        <a:p>
          <a:r>
            <a:rPr lang="en-US"/>
            <a:t>Why do you choose the friends you have?</a:t>
          </a:r>
        </a:p>
      </dgm:t>
    </dgm:pt>
    <dgm:pt modelId="{A0C7A835-27F1-41E4-80A9-C7780EF36713}" type="parTrans" cxnId="{FC5642E1-5B6C-4556-9EC2-B8341CF82BDA}">
      <dgm:prSet/>
      <dgm:spPr/>
      <dgm:t>
        <a:bodyPr/>
        <a:lstStyle/>
        <a:p>
          <a:endParaRPr lang="en-US"/>
        </a:p>
      </dgm:t>
    </dgm:pt>
    <dgm:pt modelId="{BAC62243-FA3D-488F-A585-BB8CDB381216}" type="sibTrans" cxnId="{FC5642E1-5B6C-4556-9EC2-B8341CF82BDA}">
      <dgm:prSet/>
      <dgm:spPr/>
      <dgm:t>
        <a:bodyPr/>
        <a:lstStyle/>
        <a:p>
          <a:endParaRPr lang="en-US"/>
        </a:p>
      </dgm:t>
    </dgm:pt>
    <dgm:pt modelId="{8D651F36-BB44-44D3-B72D-3270BFA1AFF5}">
      <dgm:prSet/>
      <dgm:spPr/>
      <dgm:t>
        <a:bodyPr/>
        <a:lstStyle/>
        <a:p>
          <a:r>
            <a:rPr lang="en-US" dirty="0"/>
            <a:t>Why should you choose the friends that you have?</a:t>
          </a:r>
        </a:p>
      </dgm:t>
    </dgm:pt>
    <dgm:pt modelId="{2C8279ED-CDF1-4BAC-BD80-B413DBD01AC1}" type="parTrans" cxnId="{C55EF0F7-24B5-46B9-9969-AD8E6669AC03}">
      <dgm:prSet/>
      <dgm:spPr/>
      <dgm:t>
        <a:bodyPr/>
        <a:lstStyle/>
        <a:p>
          <a:endParaRPr lang="en-US"/>
        </a:p>
      </dgm:t>
    </dgm:pt>
    <dgm:pt modelId="{3ED7754F-1B1B-4F14-82FD-7F7AF7A3D21E}" type="sibTrans" cxnId="{C55EF0F7-24B5-46B9-9969-AD8E6669AC03}">
      <dgm:prSet/>
      <dgm:spPr/>
      <dgm:t>
        <a:bodyPr/>
        <a:lstStyle/>
        <a:p>
          <a:endParaRPr lang="en-US"/>
        </a:p>
      </dgm:t>
    </dgm:pt>
    <dgm:pt modelId="{6DFD58DC-64B9-400E-8366-4A7D07EADF36}" type="pres">
      <dgm:prSet presAssocID="{73A23909-2AB5-4869-9F39-1EB55A9F2CF8}" presName="vert0" presStyleCnt="0">
        <dgm:presLayoutVars>
          <dgm:dir/>
          <dgm:animOne val="branch"/>
          <dgm:animLvl val="lvl"/>
        </dgm:presLayoutVars>
      </dgm:prSet>
      <dgm:spPr/>
    </dgm:pt>
    <dgm:pt modelId="{3D7A7E81-2AEC-49BD-98D1-61EFA4726834}" type="pres">
      <dgm:prSet presAssocID="{AD5A4FFD-8E8E-49CC-A873-36F8E99C23D5}" presName="thickLine" presStyleLbl="alignNode1" presStyleIdx="0" presStyleCnt="3"/>
      <dgm:spPr/>
    </dgm:pt>
    <dgm:pt modelId="{79CC40E7-6954-4C28-BF13-43B02CBE9E01}" type="pres">
      <dgm:prSet presAssocID="{AD5A4FFD-8E8E-49CC-A873-36F8E99C23D5}" presName="horz1" presStyleCnt="0"/>
      <dgm:spPr/>
    </dgm:pt>
    <dgm:pt modelId="{2F491E33-3CCC-4D05-862B-C3422010C1B8}" type="pres">
      <dgm:prSet presAssocID="{AD5A4FFD-8E8E-49CC-A873-36F8E99C23D5}" presName="tx1" presStyleLbl="revTx" presStyleIdx="0" presStyleCnt="3"/>
      <dgm:spPr/>
    </dgm:pt>
    <dgm:pt modelId="{300838C5-7530-47E9-8BA1-0EB8E2B465D0}" type="pres">
      <dgm:prSet presAssocID="{AD5A4FFD-8E8E-49CC-A873-36F8E99C23D5}" presName="vert1" presStyleCnt="0"/>
      <dgm:spPr/>
    </dgm:pt>
    <dgm:pt modelId="{4E17D687-D141-43E8-8EBB-A28CE7DE2254}" type="pres">
      <dgm:prSet presAssocID="{9CDFEAD3-392C-4919-ABE6-FA9E127D2CE3}" presName="thickLine" presStyleLbl="alignNode1" presStyleIdx="1" presStyleCnt="3"/>
      <dgm:spPr/>
    </dgm:pt>
    <dgm:pt modelId="{1570D120-5E99-478B-8971-88A024F64CA0}" type="pres">
      <dgm:prSet presAssocID="{9CDFEAD3-392C-4919-ABE6-FA9E127D2CE3}" presName="horz1" presStyleCnt="0"/>
      <dgm:spPr/>
    </dgm:pt>
    <dgm:pt modelId="{333C9088-2E5E-4B0F-A4EF-4E03893181A7}" type="pres">
      <dgm:prSet presAssocID="{9CDFEAD3-392C-4919-ABE6-FA9E127D2CE3}" presName="tx1" presStyleLbl="revTx" presStyleIdx="1" presStyleCnt="3"/>
      <dgm:spPr/>
    </dgm:pt>
    <dgm:pt modelId="{416C3BDA-F55B-41D3-883D-8E866C7C2D3D}" type="pres">
      <dgm:prSet presAssocID="{9CDFEAD3-392C-4919-ABE6-FA9E127D2CE3}" presName="vert1" presStyleCnt="0"/>
      <dgm:spPr/>
    </dgm:pt>
    <dgm:pt modelId="{8BAC45CA-7853-4854-B189-24085BB188F7}" type="pres">
      <dgm:prSet presAssocID="{8D651F36-BB44-44D3-B72D-3270BFA1AFF5}" presName="thickLine" presStyleLbl="alignNode1" presStyleIdx="2" presStyleCnt="3"/>
      <dgm:spPr/>
    </dgm:pt>
    <dgm:pt modelId="{33CC1580-C4C2-4D34-A697-2B5901D5E93A}" type="pres">
      <dgm:prSet presAssocID="{8D651F36-BB44-44D3-B72D-3270BFA1AFF5}" presName="horz1" presStyleCnt="0"/>
      <dgm:spPr/>
    </dgm:pt>
    <dgm:pt modelId="{965FFC02-26E8-4845-AD5C-81FB81C9EAE6}" type="pres">
      <dgm:prSet presAssocID="{8D651F36-BB44-44D3-B72D-3270BFA1AFF5}" presName="tx1" presStyleLbl="revTx" presStyleIdx="2" presStyleCnt="3"/>
      <dgm:spPr/>
    </dgm:pt>
    <dgm:pt modelId="{FD172A90-48AE-4E4E-A2AA-82457B5FEB8F}" type="pres">
      <dgm:prSet presAssocID="{8D651F36-BB44-44D3-B72D-3270BFA1AFF5}" presName="vert1" presStyleCnt="0"/>
      <dgm:spPr/>
    </dgm:pt>
  </dgm:ptLst>
  <dgm:cxnLst>
    <dgm:cxn modelId="{F047D902-00F2-4004-A660-D33611AF5923}" type="presOf" srcId="{9CDFEAD3-392C-4919-ABE6-FA9E127D2CE3}" destId="{333C9088-2E5E-4B0F-A4EF-4E03893181A7}" srcOrd="0" destOrd="0" presId="urn:microsoft.com/office/officeart/2008/layout/LinedList"/>
    <dgm:cxn modelId="{F031A651-9E34-4A69-AB08-548A3C56B0EE}" type="presOf" srcId="{AD5A4FFD-8E8E-49CC-A873-36F8E99C23D5}" destId="{2F491E33-3CCC-4D05-862B-C3422010C1B8}" srcOrd="0" destOrd="0" presId="urn:microsoft.com/office/officeart/2008/layout/LinedList"/>
    <dgm:cxn modelId="{D2E69DB9-BEB1-48C1-86FB-268EAEBBD393}" srcId="{73A23909-2AB5-4869-9F39-1EB55A9F2CF8}" destId="{AD5A4FFD-8E8E-49CC-A873-36F8E99C23D5}" srcOrd="0" destOrd="0" parTransId="{8A566DCF-A2E4-4649-B2A8-ECFFBD82C914}" sibTransId="{5CDAD629-1A1E-45AF-B8D9-1C34F4D3170E}"/>
    <dgm:cxn modelId="{9896CBD4-A68B-42D2-9D05-A11C7D8AE1EC}" type="presOf" srcId="{73A23909-2AB5-4869-9F39-1EB55A9F2CF8}" destId="{6DFD58DC-64B9-400E-8366-4A7D07EADF36}" srcOrd="0" destOrd="0" presId="urn:microsoft.com/office/officeart/2008/layout/LinedList"/>
    <dgm:cxn modelId="{2A4A29D7-3E98-4C7F-B482-DDA884B8DF2B}" type="presOf" srcId="{8D651F36-BB44-44D3-B72D-3270BFA1AFF5}" destId="{965FFC02-26E8-4845-AD5C-81FB81C9EAE6}" srcOrd="0" destOrd="0" presId="urn:microsoft.com/office/officeart/2008/layout/LinedList"/>
    <dgm:cxn modelId="{FC5642E1-5B6C-4556-9EC2-B8341CF82BDA}" srcId="{73A23909-2AB5-4869-9F39-1EB55A9F2CF8}" destId="{9CDFEAD3-392C-4919-ABE6-FA9E127D2CE3}" srcOrd="1" destOrd="0" parTransId="{A0C7A835-27F1-41E4-80A9-C7780EF36713}" sibTransId="{BAC62243-FA3D-488F-A585-BB8CDB381216}"/>
    <dgm:cxn modelId="{C55EF0F7-24B5-46B9-9969-AD8E6669AC03}" srcId="{73A23909-2AB5-4869-9F39-1EB55A9F2CF8}" destId="{8D651F36-BB44-44D3-B72D-3270BFA1AFF5}" srcOrd="2" destOrd="0" parTransId="{2C8279ED-CDF1-4BAC-BD80-B413DBD01AC1}" sibTransId="{3ED7754F-1B1B-4F14-82FD-7F7AF7A3D21E}"/>
    <dgm:cxn modelId="{03B2303D-345B-49CB-BF01-A5D391E2D204}" type="presParOf" srcId="{6DFD58DC-64B9-400E-8366-4A7D07EADF36}" destId="{3D7A7E81-2AEC-49BD-98D1-61EFA4726834}" srcOrd="0" destOrd="0" presId="urn:microsoft.com/office/officeart/2008/layout/LinedList"/>
    <dgm:cxn modelId="{F3A47187-C120-4F10-A970-96162B30FA09}" type="presParOf" srcId="{6DFD58DC-64B9-400E-8366-4A7D07EADF36}" destId="{79CC40E7-6954-4C28-BF13-43B02CBE9E01}" srcOrd="1" destOrd="0" presId="urn:microsoft.com/office/officeart/2008/layout/LinedList"/>
    <dgm:cxn modelId="{5B0FF6E5-2B86-4C80-9D50-423E2B03F9F2}" type="presParOf" srcId="{79CC40E7-6954-4C28-BF13-43B02CBE9E01}" destId="{2F491E33-3CCC-4D05-862B-C3422010C1B8}" srcOrd="0" destOrd="0" presId="urn:microsoft.com/office/officeart/2008/layout/LinedList"/>
    <dgm:cxn modelId="{40D0FFA8-D080-4360-8D75-1AE39F4F8D28}" type="presParOf" srcId="{79CC40E7-6954-4C28-BF13-43B02CBE9E01}" destId="{300838C5-7530-47E9-8BA1-0EB8E2B465D0}" srcOrd="1" destOrd="0" presId="urn:microsoft.com/office/officeart/2008/layout/LinedList"/>
    <dgm:cxn modelId="{BB93790B-51CC-4FBE-BE09-A2D2A6EF5850}" type="presParOf" srcId="{6DFD58DC-64B9-400E-8366-4A7D07EADF36}" destId="{4E17D687-D141-43E8-8EBB-A28CE7DE2254}" srcOrd="2" destOrd="0" presId="urn:microsoft.com/office/officeart/2008/layout/LinedList"/>
    <dgm:cxn modelId="{72B03E69-C8A6-45B0-9773-B0993BE2A0DC}" type="presParOf" srcId="{6DFD58DC-64B9-400E-8366-4A7D07EADF36}" destId="{1570D120-5E99-478B-8971-88A024F64CA0}" srcOrd="3" destOrd="0" presId="urn:microsoft.com/office/officeart/2008/layout/LinedList"/>
    <dgm:cxn modelId="{D25C5AD1-5C24-4464-A05B-073D376D8B67}" type="presParOf" srcId="{1570D120-5E99-478B-8971-88A024F64CA0}" destId="{333C9088-2E5E-4B0F-A4EF-4E03893181A7}" srcOrd="0" destOrd="0" presId="urn:microsoft.com/office/officeart/2008/layout/LinedList"/>
    <dgm:cxn modelId="{D1715849-1055-471F-A02E-0C19462FD3E1}" type="presParOf" srcId="{1570D120-5E99-478B-8971-88A024F64CA0}" destId="{416C3BDA-F55B-41D3-883D-8E866C7C2D3D}" srcOrd="1" destOrd="0" presId="urn:microsoft.com/office/officeart/2008/layout/LinedList"/>
    <dgm:cxn modelId="{97E69FF7-0282-4CEE-AF34-C0ECD78DB29B}" type="presParOf" srcId="{6DFD58DC-64B9-400E-8366-4A7D07EADF36}" destId="{8BAC45CA-7853-4854-B189-24085BB188F7}" srcOrd="4" destOrd="0" presId="urn:microsoft.com/office/officeart/2008/layout/LinedList"/>
    <dgm:cxn modelId="{29BA5E1D-D740-448F-8DB4-1B3F5CCA9C6C}" type="presParOf" srcId="{6DFD58DC-64B9-400E-8366-4A7D07EADF36}" destId="{33CC1580-C4C2-4D34-A697-2B5901D5E93A}" srcOrd="5" destOrd="0" presId="urn:microsoft.com/office/officeart/2008/layout/LinedList"/>
    <dgm:cxn modelId="{EF0DFD6C-F5F8-4097-826E-3D765DEFA534}" type="presParOf" srcId="{33CC1580-C4C2-4D34-A697-2B5901D5E93A}" destId="{965FFC02-26E8-4845-AD5C-81FB81C9EAE6}" srcOrd="0" destOrd="0" presId="urn:microsoft.com/office/officeart/2008/layout/LinedList"/>
    <dgm:cxn modelId="{C402D6FE-9A36-4894-AF88-42A8CBCFFE77}" type="presParOf" srcId="{33CC1580-C4C2-4D34-A697-2B5901D5E93A}" destId="{FD172A90-48AE-4E4E-A2AA-82457B5FEB8F}" srcOrd="1" destOrd="0" presId="urn:microsoft.com/office/officeart/2008/layout/Lin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235C8D-D1C2-4B18-99B8-6D8F58DE1B08}" type="doc">
      <dgm:prSet loTypeId="urn:microsoft.com/office/officeart/2016/7/layout/BasicLinearProcessNumbered" loCatId="process" qsTypeId="urn:microsoft.com/office/officeart/2005/8/quickstyle/simple1" qsCatId="simple" csTypeId="urn:microsoft.com/office/officeart/2005/8/colors/colorful2" csCatId="colorful"/>
      <dgm:spPr/>
      <dgm:t>
        <a:bodyPr/>
        <a:lstStyle/>
        <a:p>
          <a:endParaRPr lang="en-US"/>
        </a:p>
      </dgm:t>
    </dgm:pt>
    <dgm:pt modelId="{7FBA0AC4-03AD-41C4-9758-325D7D0C8A5D}">
      <dgm:prSet/>
      <dgm:spPr/>
      <dgm:t>
        <a:bodyPr/>
        <a:lstStyle/>
        <a:p>
          <a:r>
            <a:rPr lang="en-US"/>
            <a:t>Step 1- State your position: the first step in resisting negative peer pressure is to say no. Say is simply and firmly, make sure your “no” sounds like a NO. You can give a reason why ex “ it goes against what my values”. </a:t>
          </a:r>
        </a:p>
      </dgm:t>
    </dgm:pt>
    <dgm:pt modelId="{39E0E467-A67D-454D-8B42-7A12C77D2550}" type="parTrans" cxnId="{126D4F32-6F83-4018-88C5-87041A2C798D}">
      <dgm:prSet/>
      <dgm:spPr/>
      <dgm:t>
        <a:bodyPr/>
        <a:lstStyle/>
        <a:p>
          <a:endParaRPr lang="en-US"/>
        </a:p>
      </dgm:t>
    </dgm:pt>
    <dgm:pt modelId="{83A7DBD8-71D1-413C-8A6F-36DCC923519C}" type="sibTrans" cxnId="{126D4F32-6F83-4018-88C5-87041A2C798D}">
      <dgm:prSet phldrT="1" phldr="0"/>
      <dgm:spPr/>
      <dgm:t>
        <a:bodyPr/>
        <a:lstStyle/>
        <a:p>
          <a:r>
            <a:rPr lang="en-US"/>
            <a:t>1</a:t>
          </a:r>
        </a:p>
      </dgm:t>
    </dgm:pt>
    <dgm:pt modelId="{C0B5772A-1D20-45D5-BC5D-6E70613180C7}">
      <dgm:prSet/>
      <dgm:spPr/>
      <dgm:t>
        <a:bodyPr/>
        <a:lstStyle/>
        <a:p>
          <a:r>
            <a:rPr lang="en-US"/>
            <a:t>Step 2- Suggest alternatives: if you are in an uncomfortable situation, offer an alternative activity. </a:t>
          </a:r>
        </a:p>
      </dgm:t>
    </dgm:pt>
    <dgm:pt modelId="{3B21DC49-2EC5-413F-97BF-762585D31EEF}" type="parTrans" cxnId="{7A6C8F03-6E2D-44D6-957C-50CF42EFB7EC}">
      <dgm:prSet/>
      <dgm:spPr/>
      <dgm:t>
        <a:bodyPr/>
        <a:lstStyle/>
        <a:p>
          <a:endParaRPr lang="en-US"/>
        </a:p>
      </dgm:t>
    </dgm:pt>
    <dgm:pt modelId="{61E4F3D6-4048-49BB-A308-E61B9E762BC8}" type="sibTrans" cxnId="{7A6C8F03-6E2D-44D6-957C-50CF42EFB7EC}">
      <dgm:prSet phldrT="2" phldr="0"/>
      <dgm:spPr/>
      <dgm:t>
        <a:bodyPr/>
        <a:lstStyle/>
        <a:p>
          <a:r>
            <a:rPr lang="en-US"/>
            <a:t>2</a:t>
          </a:r>
        </a:p>
      </dgm:t>
    </dgm:pt>
    <dgm:pt modelId="{4AD7BED0-BBB8-43A9-B463-77F2EDB175FC}">
      <dgm:prSet/>
      <dgm:spPr/>
      <dgm:t>
        <a:bodyPr/>
        <a:lstStyle/>
        <a:p>
          <a:r>
            <a:rPr lang="en-US"/>
            <a:t>Step 3- Stand your ground: even after you say no, peers will often continue trying to persuade you. Make it clear that you mean what you have said. Stand up for yourself. </a:t>
          </a:r>
        </a:p>
      </dgm:t>
    </dgm:pt>
    <dgm:pt modelId="{1DE900DA-F673-4477-B0E3-15107D6EB1D0}" type="parTrans" cxnId="{94E28170-15DE-4F84-9BF8-4DD29829344B}">
      <dgm:prSet/>
      <dgm:spPr/>
      <dgm:t>
        <a:bodyPr/>
        <a:lstStyle/>
        <a:p>
          <a:endParaRPr lang="en-US"/>
        </a:p>
      </dgm:t>
    </dgm:pt>
    <dgm:pt modelId="{2D4102F5-4A6A-48F9-8394-3D9584A374D0}" type="sibTrans" cxnId="{94E28170-15DE-4F84-9BF8-4DD29829344B}">
      <dgm:prSet phldrT="3" phldr="0"/>
      <dgm:spPr/>
      <dgm:t>
        <a:bodyPr/>
        <a:lstStyle/>
        <a:p>
          <a:r>
            <a:rPr lang="en-US"/>
            <a:t>3</a:t>
          </a:r>
        </a:p>
      </dgm:t>
    </dgm:pt>
    <dgm:pt modelId="{38852E7F-58ED-42AA-B1B7-F8FA6443D063}" type="pres">
      <dgm:prSet presAssocID="{9C235C8D-D1C2-4B18-99B8-6D8F58DE1B08}" presName="Name0" presStyleCnt="0">
        <dgm:presLayoutVars>
          <dgm:animLvl val="lvl"/>
          <dgm:resizeHandles val="exact"/>
        </dgm:presLayoutVars>
      </dgm:prSet>
      <dgm:spPr/>
    </dgm:pt>
    <dgm:pt modelId="{F10F37D6-2E7E-4950-9382-03BDB85A8246}" type="pres">
      <dgm:prSet presAssocID="{7FBA0AC4-03AD-41C4-9758-325D7D0C8A5D}" presName="compositeNode" presStyleCnt="0">
        <dgm:presLayoutVars>
          <dgm:bulletEnabled val="1"/>
        </dgm:presLayoutVars>
      </dgm:prSet>
      <dgm:spPr/>
    </dgm:pt>
    <dgm:pt modelId="{40A3F352-FFD7-46D5-B74D-A6E406055F2E}" type="pres">
      <dgm:prSet presAssocID="{7FBA0AC4-03AD-41C4-9758-325D7D0C8A5D}" presName="bgRect" presStyleLbl="bgAccFollowNode1" presStyleIdx="0" presStyleCnt="3"/>
      <dgm:spPr/>
    </dgm:pt>
    <dgm:pt modelId="{1022DA4B-3713-4932-8EFE-1AE2225D6BB3}" type="pres">
      <dgm:prSet presAssocID="{83A7DBD8-71D1-413C-8A6F-36DCC923519C}" presName="sibTransNodeCircle" presStyleLbl="alignNode1" presStyleIdx="0" presStyleCnt="6">
        <dgm:presLayoutVars>
          <dgm:chMax val="0"/>
          <dgm:bulletEnabled/>
        </dgm:presLayoutVars>
      </dgm:prSet>
      <dgm:spPr/>
    </dgm:pt>
    <dgm:pt modelId="{2CC1A383-3439-4C04-8A3D-7CED3F8913B4}" type="pres">
      <dgm:prSet presAssocID="{7FBA0AC4-03AD-41C4-9758-325D7D0C8A5D}" presName="bottomLine" presStyleLbl="alignNode1" presStyleIdx="1" presStyleCnt="6">
        <dgm:presLayoutVars/>
      </dgm:prSet>
      <dgm:spPr/>
    </dgm:pt>
    <dgm:pt modelId="{DC523BDC-68F2-4290-95E3-41C582AE7061}" type="pres">
      <dgm:prSet presAssocID="{7FBA0AC4-03AD-41C4-9758-325D7D0C8A5D}" presName="nodeText" presStyleLbl="bgAccFollowNode1" presStyleIdx="0" presStyleCnt="3">
        <dgm:presLayoutVars>
          <dgm:bulletEnabled val="1"/>
        </dgm:presLayoutVars>
      </dgm:prSet>
      <dgm:spPr/>
    </dgm:pt>
    <dgm:pt modelId="{B16C9B58-9C17-4FC8-BCA1-49D724F973C4}" type="pres">
      <dgm:prSet presAssocID="{83A7DBD8-71D1-413C-8A6F-36DCC923519C}" presName="sibTrans" presStyleCnt="0"/>
      <dgm:spPr/>
    </dgm:pt>
    <dgm:pt modelId="{E6EB72D1-F8B1-47A7-A6C9-79EF659C9ACC}" type="pres">
      <dgm:prSet presAssocID="{C0B5772A-1D20-45D5-BC5D-6E70613180C7}" presName="compositeNode" presStyleCnt="0">
        <dgm:presLayoutVars>
          <dgm:bulletEnabled val="1"/>
        </dgm:presLayoutVars>
      </dgm:prSet>
      <dgm:spPr/>
    </dgm:pt>
    <dgm:pt modelId="{2BABB910-FE80-4FA9-9E7F-810784092CFF}" type="pres">
      <dgm:prSet presAssocID="{C0B5772A-1D20-45D5-BC5D-6E70613180C7}" presName="bgRect" presStyleLbl="bgAccFollowNode1" presStyleIdx="1" presStyleCnt="3"/>
      <dgm:spPr/>
    </dgm:pt>
    <dgm:pt modelId="{47480E53-8CB4-4813-9770-D502E2BAA72C}" type="pres">
      <dgm:prSet presAssocID="{61E4F3D6-4048-49BB-A308-E61B9E762BC8}" presName="sibTransNodeCircle" presStyleLbl="alignNode1" presStyleIdx="2" presStyleCnt="6">
        <dgm:presLayoutVars>
          <dgm:chMax val="0"/>
          <dgm:bulletEnabled/>
        </dgm:presLayoutVars>
      </dgm:prSet>
      <dgm:spPr/>
    </dgm:pt>
    <dgm:pt modelId="{3455AC56-5156-4EA4-B7B8-4EBE131E9C3B}" type="pres">
      <dgm:prSet presAssocID="{C0B5772A-1D20-45D5-BC5D-6E70613180C7}" presName="bottomLine" presStyleLbl="alignNode1" presStyleIdx="3" presStyleCnt="6">
        <dgm:presLayoutVars/>
      </dgm:prSet>
      <dgm:spPr/>
    </dgm:pt>
    <dgm:pt modelId="{3AE9A35E-1F4D-4632-ADD6-A7752C7074CC}" type="pres">
      <dgm:prSet presAssocID="{C0B5772A-1D20-45D5-BC5D-6E70613180C7}" presName="nodeText" presStyleLbl="bgAccFollowNode1" presStyleIdx="1" presStyleCnt="3">
        <dgm:presLayoutVars>
          <dgm:bulletEnabled val="1"/>
        </dgm:presLayoutVars>
      </dgm:prSet>
      <dgm:spPr/>
    </dgm:pt>
    <dgm:pt modelId="{86B52A34-E239-4413-B693-3E112EF3F2DA}" type="pres">
      <dgm:prSet presAssocID="{61E4F3D6-4048-49BB-A308-E61B9E762BC8}" presName="sibTrans" presStyleCnt="0"/>
      <dgm:spPr/>
    </dgm:pt>
    <dgm:pt modelId="{20DD7050-BA58-44A0-A102-DCC8C4093102}" type="pres">
      <dgm:prSet presAssocID="{4AD7BED0-BBB8-43A9-B463-77F2EDB175FC}" presName="compositeNode" presStyleCnt="0">
        <dgm:presLayoutVars>
          <dgm:bulletEnabled val="1"/>
        </dgm:presLayoutVars>
      </dgm:prSet>
      <dgm:spPr/>
    </dgm:pt>
    <dgm:pt modelId="{70607016-0558-4061-B670-36824693DBBD}" type="pres">
      <dgm:prSet presAssocID="{4AD7BED0-BBB8-43A9-B463-77F2EDB175FC}" presName="bgRect" presStyleLbl="bgAccFollowNode1" presStyleIdx="2" presStyleCnt="3"/>
      <dgm:spPr/>
    </dgm:pt>
    <dgm:pt modelId="{70A5AAF1-DDEC-4F15-A55C-A2B1E7130A0A}" type="pres">
      <dgm:prSet presAssocID="{2D4102F5-4A6A-48F9-8394-3D9584A374D0}" presName="sibTransNodeCircle" presStyleLbl="alignNode1" presStyleIdx="4" presStyleCnt="6">
        <dgm:presLayoutVars>
          <dgm:chMax val="0"/>
          <dgm:bulletEnabled/>
        </dgm:presLayoutVars>
      </dgm:prSet>
      <dgm:spPr/>
    </dgm:pt>
    <dgm:pt modelId="{7A1A9BFD-D0FF-403B-8783-861407257CF2}" type="pres">
      <dgm:prSet presAssocID="{4AD7BED0-BBB8-43A9-B463-77F2EDB175FC}" presName="bottomLine" presStyleLbl="alignNode1" presStyleIdx="5" presStyleCnt="6">
        <dgm:presLayoutVars/>
      </dgm:prSet>
      <dgm:spPr/>
    </dgm:pt>
    <dgm:pt modelId="{CDCC6A4F-96B0-4605-B1F9-503B2024351B}" type="pres">
      <dgm:prSet presAssocID="{4AD7BED0-BBB8-43A9-B463-77F2EDB175FC}" presName="nodeText" presStyleLbl="bgAccFollowNode1" presStyleIdx="2" presStyleCnt="3">
        <dgm:presLayoutVars>
          <dgm:bulletEnabled val="1"/>
        </dgm:presLayoutVars>
      </dgm:prSet>
      <dgm:spPr/>
    </dgm:pt>
  </dgm:ptLst>
  <dgm:cxnLst>
    <dgm:cxn modelId="{7A6C8F03-6E2D-44D6-957C-50CF42EFB7EC}" srcId="{9C235C8D-D1C2-4B18-99B8-6D8F58DE1B08}" destId="{C0B5772A-1D20-45D5-BC5D-6E70613180C7}" srcOrd="1" destOrd="0" parTransId="{3B21DC49-2EC5-413F-97BF-762585D31EEF}" sibTransId="{61E4F3D6-4048-49BB-A308-E61B9E762BC8}"/>
    <dgm:cxn modelId="{4940D709-3AEC-43F2-A93A-83C1A09BBDD7}" type="presOf" srcId="{9C235C8D-D1C2-4B18-99B8-6D8F58DE1B08}" destId="{38852E7F-58ED-42AA-B1B7-F8FA6443D063}" srcOrd="0" destOrd="0" presId="urn:microsoft.com/office/officeart/2016/7/layout/BasicLinearProcessNumbered"/>
    <dgm:cxn modelId="{808C4B29-2322-4396-A24F-929AE5EF1048}" type="presOf" srcId="{7FBA0AC4-03AD-41C4-9758-325D7D0C8A5D}" destId="{40A3F352-FFD7-46D5-B74D-A6E406055F2E}" srcOrd="0" destOrd="0" presId="urn:microsoft.com/office/officeart/2016/7/layout/BasicLinearProcessNumbered"/>
    <dgm:cxn modelId="{126D4F32-6F83-4018-88C5-87041A2C798D}" srcId="{9C235C8D-D1C2-4B18-99B8-6D8F58DE1B08}" destId="{7FBA0AC4-03AD-41C4-9758-325D7D0C8A5D}" srcOrd="0" destOrd="0" parTransId="{39E0E467-A67D-454D-8B42-7A12C77D2550}" sibTransId="{83A7DBD8-71D1-413C-8A6F-36DCC923519C}"/>
    <dgm:cxn modelId="{7CB00B46-EC8B-4D56-8EFB-5CFC749DB429}" type="presOf" srcId="{83A7DBD8-71D1-413C-8A6F-36DCC923519C}" destId="{1022DA4B-3713-4932-8EFE-1AE2225D6BB3}" srcOrd="0" destOrd="0" presId="urn:microsoft.com/office/officeart/2016/7/layout/BasicLinearProcessNumbered"/>
    <dgm:cxn modelId="{D6FBB14D-586E-42E3-B0F8-2C347ACD5D09}" type="presOf" srcId="{2D4102F5-4A6A-48F9-8394-3D9584A374D0}" destId="{70A5AAF1-DDEC-4F15-A55C-A2B1E7130A0A}" srcOrd="0" destOrd="0" presId="urn:microsoft.com/office/officeart/2016/7/layout/BasicLinearProcessNumbered"/>
    <dgm:cxn modelId="{94E28170-15DE-4F84-9BF8-4DD29829344B}" srcId="{9C235C8D-D1C2-4B18-99B8-6D8F58DE1B08}" destId="{4AD7BED0-BBB8-43A9-B463-77F2EDB175FC}" srcOrd="2" destOrd="0" parTransId="{1DE900DA-F673-4477-B0E3-15107D6EB1D0}" sibTransId="{2D4102F5-4A6A-48F9-8394-3D9584A374D0}"/>
    <dgm:cxn modelId="{090F8A72-0510-46E3-91EF-48D01698EC53}" type="presOf" srcId="{C0B5772A-1D20-45D5-BC5D-6E70613180C7}" destId="{3AE9A35E-1F4D-4632-ADD6-A7752C7074CC}" srcOrd="1" destOrd="0" presId="urn:microsoft.com/office/officeart/2016/7/layout/BasicLinearProcessNumbered"/>
    <dgm:cxn modelId="{D450757A-7625-4CC7-A915-39386F2D934C}" type="presOf" srcId="{61E4F3D6-4048-49BB-A308-E61B9E762BC8}" destId="{47480E53-8CB4-4813-9770-D502E2BAA72C}" srcOrd="0" destOrd="0" presId="urn:microsoft.com/office/officeart/2016/7/layout/BasicLinearProcessNumbered"/>
    <dgm:cxn modelId="{427EB998-0558-461C-9C99-9CC7545E356B}" type="presOf" srcId="{4AD7BED0-BBB8-43A9-B463-77F2EDB175FC}" destId="{70607016-0558-4061-B670-36824693DBBD}" srcOrd="0" destOrd="0" presId="urn:microsoft.com/office/officeart/2016/7/layout/BasicLinearProcessNumbered"/>
    <dgm:cxn modelId="{F7C154C1-EFCE-42EA-9EC8-DE97F54ED5AC}" type="presOf" srcId="{7FBA0AC4-03AD-41C4-9758-325D7D0C8A5D}" destId="{DC523BDC-68F2-4290-95E3-41C582AE7061}" srcOrd="1" destOrd="0" presId="urn:microsoft.com/office/officeart/2016/7/layout/BasicLinearProcessNumbered"/>
    <dgm:cxn modelId="{FC1439F2-98B7-4B0C-BB01-9A26EA5C327F}" type="presOf" srcId="{C0B5772A-1D20-45D5-BC5D-6E70613180C7}" destId="{2BABB910-FE80-4FA9-9E7F-810784092CFF}" srcOrd="0" destOrd="0" presId="urn:microsoft.com/office/officeart/2016/7/layout/BasicLinearProcessNumbered"/>
    <dgm:cxn modelId="{29545FFB-6CF0-4606-B513-8367EAF7131C}" type="presOf" srcId="{4AD7BED0-BBB8-43A9-B463-77F2EDB175FC}" destId="{CDCC6A4F-96B0-4605-B1F9-503B2024351B}" srcOrd="1" destOrd="0" presId="urn:microsoft.com/office/officeart/2016/7/layout/BasicLinearProcessNumbered"/>
    <dgm:cxn modelId="{D5CCE093-7611-409A-AC67-C20C7016E72C}" type="presParOf" srcId="{38852E7F-58ED-42AA-B1B7-F8FA6443D063}" destId="{F10F37D6-2E7E-4950-9382-03BDB85A8246}" srcOrd="0" destOrd="0" presId="urn:microsoft.com/office/officeart/2016/7/layout/BasicLinearProcessNumbered"/>
    <dgm:cxn modelId="{949B475F-6060-4475-BD56-6E218C31C6F3}" type="presParOf" srcId="{F10F37D6-2E7E-4950-9382-03BDB85A8246}" destId="{40A3F352-FFD7-46D5-B74D-A6E406055F2E}" srcOrd="0" destOrd="0" presId="urn:microsoft.com/office/officeart/2016/7/layout/BasicLinearProcessNumbered"/>
    <dgm:cxn modelId="{42422753-E762-4430-87CC-1CB2DE688CE2}" type="presParOf" srcId="{F10F37D6-2E7E-4950-9382-03BDB85A8246}" destId="{1022DA4B-3713-4932-8EFE-1AE2225D6BB3}" srcOrd="1" destOrd="0" presId="urn:microsoft.com/office/officeart/2016/7/layout/BasicLinearProcessNumbered"/>
    <dgm:cxn modelId="{C3239E15-34ED-4BA7-A993-5BEB77AE1831}" type="presParOf" srcId="{F10F37D6-2E7E-4950-9382-03BDB85A8246}" destId="{2CC1A383-3439-4C04-8A3D-7CED3F8913B4}" srcOrd="2" destOrd="0" presId="urn:microsoft.com/office/officeart/2016/7/layout/BasicLinearProcessNumbered"/>
    <dgm:cxn modelId="{0B23D3B2-A904-4167-9E19-7EA76094ADCD}" type="presParOf" srcId="{F10F37D6-2E7E-4950-9382-03BDB85A8246}" destId="{DC523BDC-68F2-4290-95E3-41C582AE7061}" srcOrd="3" destOrd="0" presId="urn:microsoft.com/office/officeart/2016/7/layout/BasicLinearProcessNumbered"/>
    <dgm:cxn modelId="{40916F6F-5791-434E-94F1-777F2E7582D6}" type="presParOf" srcId="{38852E7F-58ED-42AA-B1B7-F8FA6443D063}" destId="{B16C9B58-9C17-4FC8-BCA1-49D724F973C4}" srcOrd="1" destOrd="0" presId="urn:microsoft.com/office/officeart/2016/7/layout/BasicLinearProcessNumbered"/>
    <dgm:cxn modelId="{D31398E7-4611-4CA6-AFC9-57F4205A6D98}" type="presParOf" srcId="{38852E7F-58ED-42AA-B1B7-F8FA6443D063}" destId="{E6EB72D1-F8B1-47A7-A6C9-79EF659C9ACC}" srcOrd="2" destOrd="0" presId="urn:microsoft.com/office/officeart/2016/7/layout/BasicLinearProcessNumbered"/>
    <dgm:cxn modelId="{8C937744-459C-4A0B-B9F8-E570D85D6160}" type="presParOf" srcId="{E6EB72D1-F8B1-47A7-A6C9-79EF659C9ACC}" destId="{2BABB910-FE80-4FA9-9E7F-810784092CFF}" srcOrd="0" destOrd="0" presId="urn:microsoft.com/office/officeart/2016/7/layout/BasicLinearProcessNumbered"/>
    <dgm:cxn modelId="{93040F8C-8B87-4556-89FF-C80442692EA7}" type="presParOf" srcId="{E6EB72D1-F8B1-47A7-A6C9-79EF659C9ACC}" destId="{47480E53-8CB4-4813-9770-D502E2BAA72C}" srcOrd="1" destOrd="0" presId="urn:microsoft.com/office/officeart/2016/7/layout/BasicLinearProcessNumbered"/>
    <dgm:cxn modelId="{DD0159C6-8EF6-4C25-8AB3-1AB7908C43B3}" type="presParOf" srcId="{E6EB72D1-F8B1-47A7-A6C9-79EF659C9ACC}" destId="{3455AC56-5156-4EA4-B7B8-4EBE131E9C3B}" srcOrd="2" destOrd="0" presId="urn:microsoft.com/office/officeart/2016/7/layout/BasicLinearProcessNumbered"/>
    <dgm:cxn modelId="{A929C90F-F0BE-4A36-BE25-BD1514EA2AED}" type="presParOf" srcId="{E6EB72D1-F8B1-47A7-A6C9-79EF659C9ACC}" destId="{3AE9A35E-1F4D-4632-ADD6-A7752C7074CC}" srcOrd="3" destOrd="0" presId="urn:microsoft.com/office/officeart/2016/7/layout/BasicLinearProcessNumbered"/>
    <dgm:cxn modelId="{F81B86A9-0065-4392-8177-3BF48460BFDB}" type="presParOf" srcId="{38852E7F-58ED-42AA-B1B7-F8FA6443D063}" destId="{86B52A34-E239-4413-B693-3E112EF3F2DA}" srcOrd="3" destOrd="0" presId="urn:microsoft.com/office/officeart/2016/7/layout/BasicLinearProcessNumbered"/>
    <dgm:cxn modelId="{E35596E3-9B41-4170-A95D-B2051D6CB6D8}" type="presParOf" srcId="{38852E7F-58ED-42AA-B1B7-F8FA6443D063}" destId="{20DD7050-BA58-44A0-A102-DCC8C4093102}" srcOrd="4" destOrd="0" presId="urn:microsoft.com/office/officeart/2016/7/layout/BasicLinearProcessNumbered"/>
    <dgm:cxn modelId="{7F447BF2-6523-400D-85BD-B606E5A10B34}" type="presParOf" srcId="{20DD7050-BA58-44A0-A102-DCC8C4093102}" destId="{70607016-0558-4061-B670-36824693DBBD}" srcOrd="0" destOrd="0" presId="urn:microsoft.com/office/officeart/2016/7/layout/BasicLinearProcessNumbered"/>
    <dgm:cxn modelId="{CA125262-560E-4310-97FF-4ADA64D7A9B1}" type="presParOf" srcId="{20DD7050-BA58-44A0-A102-DCC8C4093102}" destId="{70A5AAF1-DDEC-4F15-A55C-A2B1E7130A0A}" srcOrd="1" destOrd="0" presId="urn:microsoft.com/office/officeart/2016/7/layout/BasicLinearProcessNumbered"/>
    <dgm:cxn modelId="{5B7A9D8E-9A6B-44EE-A47C-84AA68F61388}" type="presParOf" srcId="{20DD7050-BA58-44A0-A102-DCC8C4093102}" destId="{7A1A9BFD-D0FF-403B-8783-861407257CF2}" srcOrd="2" destOrd="0" presId="urn:microsoft.com/office/officeart/2016/7/layout/BasicLinearProcessNumbered"/>
    <dgm:cxn modelId="{22706FEE-EA86-4876-8CE4-589C6A408236}" type="presParOf" srcId="{20DD7050-BA58-44A0-A102-DCC8C4093102}" destId="{CDCC6A4F-96B0-4605-B1F9-503B2024351B}" srcOrd="3" destOrd="0" presId="urn:microsoft.com/office/officeart/2016/7/layout/BasicLinearProcessNumbered"/>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D079E2D-22A1-422D-A44C-6C94A8A0CDA2}"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305EF6AA-19A1-45CF-BD97-62D0DBE8C046}">
      <dgm:prSet/>
      <dgm:spPr/>
      <dgm:t>
        <a:bodyPr/>
        <a:lstStyle/>
        <a:p>
          <a:r>
            <a:rPr lang="en-US"/>
            <a:t>Why is group dating a good idea in general?</a:t>
          </a:r>
        </a:p>
      </dgm:t>
    </dgm:pt>
    <dgm:pt modelId="{A2503FC0-3BEC-403D-8C15-53AD97522A40}" type="parTrans" cxnId="{7201F6AF-4CE2-4769-8957-C204C661AB4F}">
      <dgm:prSet/>
      <dgm:spPr/>
      <dgm:t>
        <a:bodyPr/>
        <a:lstStyle/>
        <a:p>
          <a:endParaRPr lang="en-US"/>
        </a:p>
      </dgm:t>
    </dgm:pt>
    <dgm:pt modelId="{23D26095-1551-4DE4-8DD2-F0D6298E3C30}" type="sibTrans" cxnId="{7201F6AF-4CE2-4769-8957-C204C661AB4F}">
      <dgm:prSet/>
      <dgm:spPr/>
      <dgm:t>
        <a:bodyPr/>
        <a:lstStyle/>
        <a:p>
          <a:endParaRPr lang="en-US"/>
        </a:p>
      </dgm:t>
    </dgm:pt>
    <dgm:pt modelId="{5763F1C6-C799-444B-81FB-9BF3ECA1BF46}">
      <dgm:prSet/>
      <dgm:spPr/>
      <dgm:t>
        <a:bodyPr/>
        <a:lstStyle/>
        <a:p>
          <a:r>
            <a:rPr lang="en-US"/>
            <a:t>As a class, lets make a list on some great CHEAP group date ideas…. You’re Welcome! </a:t>
          </a:r>
          <a:r>
            <a:rPr lang="en-US">
              <a:sym typeface="Wingdings" panose="05000000000000000000" pitchFamily="2" charset="2"/>
            </a:rPr>
            <a:t></a:t>
          </a:r>
          <a:endParaRPr lang="en-US"/>
        </a:p>
      </dgm:t>
    </dgm:pt>
    <dgm:pt modelId="{55163955-4965-4151-B954-87A9A9893D7B}" type="parTrans" cxnId="{BA37C45D-CDEE-4A58-865F-1D018A8F3D60}">
      <dgm:prSet/>
      <dgm:spPr/>
      <dgm:t>
        <a:bodyPr/>
        <a:lstStyle/>
        <a:p>
          <a:endParaRPr lang="en-US"/>
        </a:p>
      </dgm:t>
    </dgm:pt>
    <dgm:pt modelId="{438F0FF3-11C9-48C6-969D-1AFD8D997718}" type="sibTrans" cxnId="{BA37C45D-CDEE-4A58-865F-1D018A8F3D60}">
      <dgm:prSet/>
      <dgm:spPr/>
      <dgm:t>
        <a:bodyPr/>
        <a:lstStyle/>
        <a:p>
          <a:endParaRPr lang="en-US"/>
        </a:p>
      </dgm:t>
    </dgm:pt>
    <dgm:pt modelId="{BB5A339A-9EF3-4634-9274-C3F2D6D8E8DC}" type="pres">
      <dgm:prSet presAssocID="{9D079E2D-22A1-422D-A44C-6C94A8A0CDA2}" presName="outerComposite" presStyleCnt="0">
        <dgm:presLayoutVars>
          <dgm:chMax val="5"/>
          <dgm:dir/>
          <dgm:resizeHandles val="exact"/>
        </dgm:presLayoutVars>
      </dgm:prSet>
      <dgm:spPr/>
    </dgm:pt>
    <dgm:pt modelId="{34287622-DE40-4882-B998-3BAA2CD1C089}" type="pres">
      <dgm:prSet presAssocID="{9D079E2D-22A1-422D-A44C-6C94A8A0CDA2}" presName="dummyMaxCanvas" presStyleCnt="0">
        <dgm:presLayoutVars/>
      </dgm:prSet>
      <dgm:spPr/>
    </dgm:pt>
    <dgm:pt modelId="{07B11284-7E78-4C7C-AE1E-ADC01662B1BC}" type="pres">
      <dgm:prSet presAssocID="{9D079E2D-22A1-422D-A44C-6C94A8A0CDA2}" presName="TwoNodes_1" presStyleLbl="node1" presStyleIdx="0" presStyleCnt="2">
        <dgm:presLayoutVars>
          <dgm:bulletEnabled val="1"/>
        </dgm:presLayoutVars>
      </dgm:prSet>
      <dgm:spPr/>
    </dgm:pt>
    <dgm:pt modelId="{CEA93671-C8F1-4E69-BFA7-3F0AF942CD62}" type="pres">
      <dgm:prSet presAssocID="{9D079E2D-22A1-422D-A44C-6C94A8A0CDA2}" presName="TwoNodes_2" presStyleLbl="node1" presStyleIdx="1" presStyleCnt="2">
        <dgm:presLayoutVars>
          <dgm:bulletEnabled val="1"/>
        </dgm:presLayoutVars>
      </dgm:prSet>
      <dgm:spPr/>
    </dgm:pt>
    <dgm:pt modelId="{754584E2-27F7-434D-95E5-9F9554EB8D02}" type="pres">
      <dgm:prSet presAssocID="{9D079E2D-22A1-422D-A44C-6C94A8A0CDA2}" presName="TwoConn_1-2" presStyleLbl="fgAccFollowNode1" presStyleIdx="0" presStyleCnt="1">
        <dgm:presLayoutVars>
          <dgm:bulletEnabled val="1"/>
        </dgm:presLayoutVars>
      </dgm:prSet>
      <dgm:spPr/>
    </dgm:pt>
    <dgm:pt modelId="{E1B0189F-291A-49C5-A4C7-FBA7FEAFA4E4}" type="pres">
      <dgm:prSet presAssocID="{9D079E2D-22A1-422D-A44C-6C94A8A0CDA2}" presName="TwoNodes_1_text" presStyleLbl="node1" presStyleIdx="1" presStyleCnt="2">
        <dgm:presLayoutVars>
          <dgm:bulletEnabled val="1"/>
        </dgm:presLayoutVars>
      </dgm:prSet>
      <dgm:spPr/>
    </dgm:pt>
    <dgm:pt modelId="{D45811B7-C55A-40E0-A1A8-FA72836493B1}" type="pres">
      <dgm:prSet presAssocID="{9D079E2D-22A1-422D-A44C-6C94A8A0CDA2}" presName="TwoNodes_2_text" presStyleLbl="node1" presStyleIdx="1" presStyleCnt="2">
        <dgm:presLayoutVars>
          <dgm:bulletEnabled val="1"/>
        </dgm:presLayoutVars>
      </dgm:prSet>
      <dgm:spPr/>
    </dgm:pt>
  </dgm:ptLst>
  <dgm:cxnLst>
    <dgm:cxn modelId="{07A73F15-89B4-40B9-A88D-E45F72D988C3}" type="presOf" srcId="{305EF6AA-19A1-45CF-BD97-62D0DBE8C046}" destId="{E1B0189F-291A-49C5-A4C7-FBA7FEAFA4E4}" srcOrd="1" destOrd="0" presId="urn:microsoft.com/office/officeart/2005/8/layout/vProcess5"/>
    <dgm:cxn modelId="{BA37C45D-CDEE-4A58-865F-1D018A8F3D60}" srcId="{9D079E2D-22A1-422D-A44C-6C94A8A0CDA2}" destId="{5763F1C6-C799-444B-81FB-9BF3ECA1BF46}" srcOrd="1" destOrd="0" parTransId="{55163955-4965-4151-B954-87A9A9893D7B}" sibTransId="{438F0FF3-11C9-48C6-969D-1AFD8D997718}"/>
    <dgm:cxn modelId="{115AA876-2FA9-44FD-B6D8-CB3200709A24}" type="presOf" srcId="{5763F1C6-C799-444B-81FB-9BF3ECA1BF46}" destId="{CEA93671-C8F1-4E69-BFA7-3F0AF942CD62}" srcOrd="0" destOrd="0" presId="urn:microsoft.com/office/officeart/2005/8/layout/vProcess5"/>
    <dgm:cxn modelId="{DD90C588-1473-49C1-BD22-05ADD4F7DFC8}" type="presOf" srcId="{5763F1C6-C799-444B-81FB-9BF3ECA1BF46}" destId="{D45811B7-C55A-40E0-A1A8-FA72836493B1}" srcOrd="1" destOrd="0" presId="urn:microsoft.com/office/officeart/2005/8/layout/vProcess5"/>
    <dgm:cxn modelId="{7201F6AF-4CE2-4769-8957-C204C661AB4F}" srcId="{9D079E2D-22A1-422D-A44C-6C94A8A0CDA2}" destId="{305EF6AA-19A1-45CF-BD97-62D0DBE8C046}" srcOrd="0" destOrd="0" parTransId="{A2503FC0-3BEC-403D-8C15-53AD97522A40}" sibTransId="{23D26095-1551-4DE4-8DD2-F0D6298E3C30}"/>
    <dgm:cxn modelId="{D2810CC3-7B39-4A65-9F26-366BE9251962}" type="presOf" srcId="{9D079E2D-22A1-422D-A44C-6C94A8A0CDA2}" destId="{BB5A339A-9EF3-4634-9274-C3F2D6D8E8DC}" srcOrd="0" destOrd="0" presId="urn:microsoft.com/office/officeart/2005/8/layout/vProcess5"/>
    <dgm:cxn modelId="{AAFA0ECC-F327-4136-91FA-8C00439F6369}" type="presOf" srcId="{23D26095-1551-4DE4-8DD2-F0D6298E3C30}" destId="{754584E2-27F7-434D-95E5-9F9554EB8D02}" srcOrd="0" destOrd="0" presId="urn:microsoft.com/office/officeart/2005/8/layout/vProcess5"/>
    <dgm:cxn modelId="{5EF48DEB-939A-415D-A61A-E154B9AC7EA3}" type="presOf" srcId="{305EF6AA-19A1-45CF-BD97-62D0DBE8C046}" destId="{07B11284-7E78-4C7C-AE1E-ADC01662B1BC}" srcOrd="0" destOrd="0" presId="urn:microsoft.com/office/officeart/2005/8/layout/vProcess5"/>
    <dgm:cxn modelId="{CC7E9CCF-B902-44F5-9B8F-6CD238F2A2DA}" type="presParOf" srcId="{BB5A339A-9EF3-4634-9274-C3F2D6D8E8DC}" destId="{34287622-DE40-4882-B998-3BAA2CD1C089}" srcOrd="0" destOrd="0" presId="urn:microsoft.com/office/officeart/2005/8/layout/vProcess5"/>
    <dgm:cxn modelId="{3CD32D0E-ABD6-4947-9545-00D43F5D3E03}" type="presParOf" srcId="{BB5A339A-9EF3-4634-9274-C3F2D6D8E8DC}" destId="{07B11284-7E78-4C7C-AE1E-ADC01662B1BC}" srcOrd="1" destOrd="0" presId="urn:microsoft.com/office/officeart/2005/8/layout/vProcess5"/>
    <dgm:cxn modelId="{FC96D166-BB09-423C-8FAC-3DDC1971ED7A}" type="presParOf" srcId="{BB5A339A-9EF3-4634-9274-C3F2D6D8E8DC}" destId="{CEA93671-C8F1-4E69-BFA7-3F0AF942CD62}" srcOrd="2" destOrd="0" presId="urn:microsoft.com/office/officeart/2005/8/layout/vProcess5"/>
    <dgm:cxn modelId="{8F3B8EC5-BA0A-4925-9F4F-DC4D2D3AA3EC}" type="presParOf" srcId="{BB5A339A-9EF3-4634-9274-C3F2D6D8E8DC}" destId="{754584E2-27F7-434D-95E5-9F9554EB8D02}" srcOrd="3" destOrd="0" presId="urn:microsoft.com/office/officeart/2005/8/layout/vProcess5"/>
    <dgm:cxn modelId="{F43C0D72-F738-42A4-9D0E-2E37A64F66EE}" type="presParOf" srcId="{BB5A339A-9EF3-4634-9274-C3F2D6D8E8DC}" destId="{E1B0189F-291A-49C5-A4C7-FBA7FEAFA4E4}" srcOrd="4" destOrd="0" presId="urn:microsoft.com/office/officeart/2005/8/layout/vProcess5"/>
    <dgm:cxn modelId="{FF686975-4A92-4EB6-B14F-4C887C658D3E}" type="presParOf" srcId="{BB5A339A-9EF3-4634-9274-C3F2D6D8E8DC}" destId="{D45811B7-C55A-40E0-A1A8-FA72836493B1}" srcOrd="5" destOrd="0" presId="urn:microsoft.com/office/officeart/2005/8/layout/vProcess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35898F4-5A96-44D5-87BC-4AEFEA3A1E1D}" type="doc">
      <dgm:prSet loTypeId="urn:microsoft.com/office/officeart/2016/7/layout/RepeatingBendingProcessNew" loCatId="process" qsTypeId="urn:microsoft.com/office/officeart/2005/8/quickstyle/simple1" qsCatId="simple" csTypeId="urn:microsoft.com/office/officeart/2005/8/colors/colorful1" csCatId="colorful"/>
      <dgm:spPr/>
      <dgm:t>
        <a:bodyPr/>
        <a:lstStyle/>
        <a:p>
          <a:endParaRPr lang="en-US"/>
        </a:p>
      </dgm:t>
    </dgm:pt>
    <dgm:pt modelId="{F6F6F333-B3B2-4347-A899-B32ACE0B911A}">
      <dgm:prSet/>
      <dgm:spPr/>
      <dgm:t>
        <a:bodyPr/>
        <a:lstStyle/>
        <a:p>
          <a:r>
            <a:rPr lang="en-US"/>
            <a:t>Get to know the person you might want to date, I know it’s a weird concept! But know them BEFORE you call them your bf or gf…</a:t>
          </a:r>
        </a:p>
      </dgm:t>
    </dgm:pt>
    <dgm:pt modelId="{E93CA270-C251-4933-9011-31805654A398}" type="parTrans" cxnId="{FE62801E-D5E2-465E-B19D-9DECA2A26B16}">
      <dgm:prSet/>
      <dgm:spPr/>
      <dgm:t>
        <a:bodyPr/>
        <a:lstStyle/>
        <a:p>
          <a:endParaRPr lang="en-US"/>
        </a:p>
      </dgm:t>
    </dgm:pt>
    <dgm:pt modelId="{9AA9A9A0-AD28-4A33-BA76-22060AC1C2AE}" type="sibTrans" cxnId="{FE62801E-D5E2-465E-B19D-9DECA2A26B16}">
      <dgm:prSet/>
      <dgm:spPr/>
      <dgm:t>
        <a:bodyPr/>
        <a:lstStyle/>
        <a:p>
          <a:endParaRPr lang="en-US"/>
        </a:p>
      </dgm:t>
    </dgm:pt>
    <dgm:pt modelId="{1A7113B4-88BB-4CC6-A348-BEAEA4FA993E}">
      <dgm:prSet/>
      <dgm:spPr/>
      <dgm:t>
        <a:bodyPr/>
        <a:lstStyle/>
        <a:p>
          <a:r>
            <a:rPr lang="en-US"/>
            <a:t>Go out with a GROUP that includes the person you are interested in. AKA Group dating</a:t>
          </a:r>
        </a:p>
      </dgm:t>
    </dgm:pt>
    <dgm:pt modelId="{76BF45AC-2B7D-4CBB-B780-DBC943659260}" type="parTrans" cxnId="{4E945A90-DB71-4B9E-BA2C-EB564385601E}">
      <dgm:prSet/>
      <dgm:spPr/>
      <dgm:t>
        <a:bodyPr/>
        <a:lstStyle/>
        <a:p>
          <a:endParaRPr lang="en-US"/>
        </a:p>
      </dgm:t>
    </dgm:pt>
    <dgm:pt modelId="{B501C064-3798-4515-9CC4-6C9EC95E407F}" type="sibTrans" cxnId="{4E945A90-DB71-4B9E-BA2C-EB564385601E}">
      <dgm:prSet/>
      <dgm:spPr/>
      <dgm:t>
        <a:bodyPr/>
        <a:lstStyle/>
        <a:p>
          <a:endParaRPr lang="en-US"/>
        </a:p>
      </dgm:t>
    </dgm:pt>
    <dgm:pt modelId="{AAF0DA43-DA64-4F42-A2EE-D725AB2E2CD4}">
      <dgm:prSet/>
      <dgm:spPr/>
      <dgm:t>
        <a:bodyPr/>
        <a:lstStyle/>
        <a:p>
          <a:r>
            <a:rPr lang="en-US"/>
            <a:t>Find ways to cope with your nerves… avoid those incredibly awkward situations…</a:t>
          </a:r>
        </a:p>
      </dgm:t>
    </dgm:pt>
    <dgm:pt modelId="{B463AFB8-35C2-4C18-BAD7-10C5B880A3FE}" type="parTrans" cxnId="{1D382400-9BDA-4ACB-B391-0EAF1E8582FA}">
      <dgm:prSet/>
      <dgm:spPr/>
      <dgm:t>
        <a:bodyPr/>
        <a:lstStyle/>
        <a:p>
          <a:endParaRPr lang="en-US"/>
        </a:p>
      </dgm:t>
    </dgm:pt>
    <dgm:pt modelId="{AFD5C0F4-70D4-4719-B460-091218160D20}" type="sibTrans" cxnId="{1D382400-9BDA-4ACB-B391-0EAF1E8582FA}">
      <dgm:prSet/>
      <dgm:spPr/>
      <dgm:t>
        <a:bodyPr/>
        <a:lstStyle/>
        <a:p>
          <a:endParaRPr lang="en-US"/>
        </a:p>
      </dgm:t>
    </dgm:pt>
    <dgm:pt modelId="{054D7D23-D3D0-4491-A9C5-58445D4A6D30}">
      <dgm:prSet/>
      <dgm:spPr/>
      <dgm:t>
        <a:bodyPr/>
        <a:lstStyle/>
        <a:p>
          <a:r>
            <a:rPr lang="en-US"/>
            <a:t>If you DO decide to “date”,  “go out”, “go courting”, “bf/gf”…set limits and avoid risky situations!</a:t>
          </a:r>
        </a:p>
      </dgm:t>
    </dgm:pt>
    <dgm:pt modelId="{071178B1-64F1-4A6B-9F29-2BB3F7FE5C2B}" type="parTrans" cxnId="{413886FA-DA4A-4004-8241-9CCC32A9F703}">
      <dgm:prSet/>
      <dgm:spPr/>
      <dgm:t>
        <a:bodyPr/>
        <a:lstStyle/>
        <a:p>
          <a:endParaRPr lang="en-US"/>
        </a:p>
      </dgm:t>
    </dgm:pt>
    <dgm:pt modelId="{E43DCCF7-FA8F-493D-85C0-EBAD1E518E34}" type="sibTrans" cxnId="{413886FA-DA4A-4004-8241-9CCC32A9F703}">
      <dgm:prSet/>
      <dgm:spPr/>
      <dgm:t>
        <a:bodyPr/>
        <a:lstStyle/>
        <a:p>
          <a:endParaRPr lang="en-US"/>
        </a:p>
      </dgm:t>
    </dgm:pt>
    <dgm:pt modelId="{BA0068AE-0A67-478D-A145-AFBA8FF3EB5B}">
      <dgm:prSet/>
      <dgm:spPr/>
      <dgm:t>
        <a:bodyPr/>
        <a:lstStyle/>
        <a:p>
          <a:r>
            <a:rPr lang="en-US"/>
            <a:t>Story time!</a:t>
          </a:r>
        </a:p>
      </dgm:t>
    </dgm:pt>
    <dgm:pt modelId="{92B29372-C676-4378-A6A2-7C5149D70C8A}" type="parTrans" cxnId="{06E84A57-F8E4-4C4B-B790-1FFDDB9D2FE0}">
      <dgm:prSet/>
      <dgm:spPr/>
      <dgm:t>
        <a:bodyPr/>
        <a:lstStyle/>
        <a:p>
          <a:endParaRPr lang="en-US"/>
        </a:p>
      </dgm:t>
    </dgm:pt>
    <dgm:pt modelId="{8C19964F-C855-4761-9EF4-137CF3B76577}" type="sibTrans" cxnId="{06E84A57-F8E4-4C4B-B790-1FFDDB9D2FE0}">
      <dgm:prSet/>
      <dgm:spPr/>
      <dgm:t>
        <a:bodyPr/>
        <a:lstStyle/>
        <a:p>
          <a:endParaRPr lang="en-US"/>
        </a:p>
      </dgm:t>
    </dgm:pt>
    <dgm:pt modelId="{1A70718F-828B-4DF1-BDF9-213127453500}" type="pres">
      <dgm:prSet presAssocID="{235898F4-5A96-44D5-87BC-4AEFEA3A1E1D}" presName="Name0" presStyleCnt="0">
        <dgm:presLayoutVars>
          <dgm:dir/>
          <dgm:resizeHandles val="exact"/>
        </dgm:presLayoutVars>
      </dgm:prSet>
      <dgm:spPr/>
    </dgm:pt>
    <dgm:pt modelId="{BE36DDD9-7FA2-441D-81CA-A4CE66D3E6A3}" type="pres">
      <dgm:prSet presAssocID="{F6F6F333-B3B2-4347-A899-B32ACE0B911A}" presName="node" presStyleLbl="node1" presStyleIdx="0" presStyleCnt="5">
        <dgm:presLayoutVars>
          <dgm:bulletEnabled val="1"/>
        </dgm:presLayoutVars>
      </dgm:prSet>
      <dgm:spPr/>
    </dgm:pt>
    <dgm:pt modelId="{1F8942E1-F1EA-4F9E-B5B7-51116C9C471B}" type="pres">
      <dgm:prSet presAssocID="{9AA9A9A0-AD28-4A33-BA76-22060AC1C2AE}" presName="sibTrans" presStyleLbl="sibTrans1D1" presStyleIdx="0" presStyleCnt="4"/>
      <dgm:spPr/>
    </dgm:pt>
    <dgm:pt modelId="{1F8D4D68-C3BA-4C00-B08D-162B01CC839B}" type="pres">
      <dgm:prSet presAssocID="{9AA9A9A0-AD28-4A33-BA76-22060AC1C2AE}" presName="connectorText" presStyleLbl="sibTrans1D1" presStyleIdx="0" presStyleCnt="4"/>
      <dgm:spPr/>
    </dgm:pt>
    <dgm:pt modelId="{656C6263-2F85-4A6E-B4B8-20B447CEF2F0}" type="pres">
      <dgm:prSet presAssocID="{1A7113B4-88BB-4CC6-A348-BEAEA4FA993E}" presName="node" presStyleLbl="node1" presStyleIdx="1" presStyleCnt="5">
        <dgm:presLayoutVars>
          <dgm:bulletEnabled val="1"/>
        </dgm:presLayoutVars>
      </dgm:prSet>
      <dgm:spPr/>
    </dgm:pt>
    <dgm:pt modelId="{1C1C2640-B939-4A05-999A-FE3FB5109A51}" type="pres">
      <dgm:prSet presAssocID="{B501C064-3798-4515-9CC4-6C9EC95E407F}" presName="sibTrans" presStyleLbl="sibTrans1D1" presStyleIdx="1" presStyleCnt="4"/>
      <dgm:spPr/>
    </dgm:pt>
    <dgm:pt modelId="{AD6383C0-24B3-4D7A-A37C-552FE425C6FD}" type="pres">
      <dgm:prSet presAssocID="{B501C064-3798-4515-9CC4-6C9EC95E407F}" presName="connectorText" presStyleLbl="sibTrans1D1" presStyleIdx="1" presStyleCnt="4"/>
      <dgm:spPr/>
    </dgm:pt>
    <dgm:pt modelId="{885582D9-993A-48C2-B29F-EFF97328638B}" type="pres">
      <dgm:prSet presAssocID="{AAF0DA43-DA64-4F42-A2EE-D725AB2E2CD4}" presName="node" presStyleLbl="node1" presStyleIdx="2" presStyleCnt="5">
        <dgm:presLayoutVars>
          <dgm:bulletEnabled val="1"/>
        </dgm:presLayoutVars>
      </dgm:prSet>
      <dgm:spPr/>
    </dgm:pt>
    <dgm:pt modelId="{7FABE3B8-D26F-4F94-B42E-B7970E15EE03}" type="pres">
      <dgm:prSet presAssocID="{AFD5C0F4-70D4-4719-B460-091218160D20}" presName="sibTrans" presStyleLbl="sibTrans1D1" presStyleIdx="2" presStyleCnt="4"/>
      <dgm:spPr/>
    </dgm:pt>
    <dgm:pt modelId="{1B1BA39F-D413-4DC3-912F-6E5E7A73F73C}" type="pres">
      <dgm:prSet presAssocID="{AFD5C0F4-70D4-4719-B460-091218160D20}" presName="connectorText" presStyleLbl="sibTrans1D1" presStyleIdx="2" presStyleCnt="4"/>
      <dgm:spPr/>
    </dgm:pt>
    <dgm:pt modelId="{B98A36CA-AC23-4AD7-BEF3-06D57BB86284}" type="pres">
      <dgm:prSet presAssocID="{054D7D23-D3D0-4491-A9C5-58445D4A6D30}" presName="node" presStyleLbl="node1" presStyleIdx="3" presStyleCnt="5">
        <dgm:presLayoutVars>
          <dgm:bulletEnabled val="1"/>
        </dgm:presLayoutVars>
      </dgm:prSet>
      <dgm:spPr/>
    </dgm:pt>
    <dgm:pt modelId="{96695275-43E9-440B-8F41-B2AEE7B4804E}" type="pres">
      <dgm:prSet presAssocID="{E43DCCF7-FA8F-493D-85C0-EBAD1E518E34}" presName="sibTrans" presStyleLbl="sibTrans1D1" presStyleIdx="3" presStyleCnt="4"/>
      <dgm:spPr/>
    </dgm:pt>
    <dgm:pt modelId="{6A7A6251-CC0A-4A01-8E92-CE0971413E58}" type="pres">
      <dgm:prSet presAssocID="{E43DCCF7-FA8F-493D-85C0-EBAD1E518E34}" presName="connectorText" presStyleLbl="sibTrans1D1" presStyleIdx="3" presStyleCnt="4"/>
      <dgm:spPr/>
    </dgm:pt>
    <dgm:pt modelId="{C7C081B9-981B-45D0-B345-0EB0EF910AA9}" type="pres">
      <dgm:prSet presAssocID="{BA0068AE-0A67-478D-A145-AFBA8FF3EB5B}" presName="node" presStyleLbl="node1" presStyleIdx="4" presStyleCnt="5">
        <dgm:presLayoutVars>
          <dgm:bulletEnabled val="1"/>
        </dgm:presLayoutVars>
      </dgm:prSet>
      <dgm:spPr/>
    </dgm:pt>
  </dgm:ptLst>
  <dgm:cxnLst>
    <dgm:cxn modelId="{1D382400-9BDA-4ACB-B391-0EAF1E8582FA}" srcId="{235898F4-5A96-44D5-87BC-4AEFEA3A1E1D}" destId="{AAF0DA43-DA64-4F42-A2EE-D725AB2E2CD4}" srcOrd="2" destOrd="0" parTransId="{B463AFB8-35C2-4C18-BAD7-10C5B880A3FE}" sibTransId="{AFD5C0F4-70D4-4719-B460-091218160D20}"/>
    <dgm:cxn modelId="{9994120D-54C5-4E80-A5ED-A98F035890C6}" type="presOf" srcId="{AAF0DA43-DA64-4F42-A2EE-D725AB2E2CD4}" destId="{885582D9-993A-48C2-B29F-EFF97328638B}" srcOrd="0" destOrd="0" presId="urn:microsoft.com/office/officeart/2016/7/layout/RepeatingBendingProcessNew"/>
    <dgm:cxn modelId="{AA5DEF14-1C58-47DC-8C34-AB595CEA2370}" type="presOf" srcId="{F6F6F333-B3B2-4347-A899-B32ACE0B911A}" destId="{BE36DDD9-7FA2-441D-81CA-A4CE66D3E6A3}" srcOrd="0" destOrd="0" presId="urn:microsoft.com/office/officeart/2016/7/layout/RepeatingBendingProcessNew"/>
    <dgm:cxn modelId="{DB567519-1B38-4D57-A641-E6C269392C3A}" type="presOf" srcId="{B501C064-3798-4515-9CC4-6C9EC95E407F}" destId="{1C1C2640-B939-4A05-999A-FE3FB5109A51}" srcOrd="0" destOrd="0" presId="urn:microsoft.com/office/officeart/2016/7/layout/RepeatingBendingProcessNew"/>
    <dgm:cxn modelId="{FE62801E-D5E2-465E-B19D-9DECA2A26B16}" srcId="{235898F4-5A96-44D5-87BC-4AEFEA3A1E1D}" destId="{F6F6F333-B3B2-4347-A899-B32ACE0B911A}" srcOrd="0" destOrd="0" parTransId="{E93CA270-C251-4933-9011-31805654A398}" sibTransId="{9AA9A9A0-AD28-4A33-BA76-22060AC1C2AE}"/>
    <dgm:cxn modelId="{8D864D27-A0E5-465E-BAB0-1E97AB759200}" type="presOf" srcId="{E43DCCF7-FA8F-493D-85C0-EBAD1E518E34}" destId="{6A7A6251-CC0A-4A01-8E92-CE0971413E58}" srcOrd="1" destOrd="0" presId="urn:microsoft.com/office/officeart/2016/7/layout/RepeatingBendingProcessNew"/>
    <dgm:cxn modelId="{8A8A1931-AEA0-411E-BCF3-7238011C41D6}" type="presOf" srcId="{AFD5C0F4-70D4-4719-B460-091218160D20}" destId="{1B1BA39F-D413-4DC3-912F-6E5E7A73F73C}" srcOrd="1" destOrd="0" presId="urn:microsoft.com/office/officeart/2016/7/layout/RepeatingBendingProcessNew"/>
    <dgm:cxn modelId="{A69F333D-6731-4852-B41D-9C6175DFC5A5}" type="presOf" srcId="{054D7D23-D3D0-4491-A9C5-58445D4A6D30}" destId="{B98A36CA-AC23-4AD7-BEF3-06D57BB86284}" srcOrd="0" destOrd="0" presId="urn:microsoft.com/office/officeart/2016/7/layout/RepeatingBendingProcessNew"/>
    <dgm:cxn modelId="{85E7CA63-FCED-4F0B-A99B-1857FDE1110C}" type="presOf" srcId="{BA0068AE-0A67-478D-A145-AFBA8FF3EB5B}" destId="{C7C081B9-981B-45D0-B345-0EB0EF910AA9}" srcOrd="0" destOrd="0" presId="urn:microsoft.com/office/officeart/2016/7/layout/RepeatingBendingProcessNew"/>
    <dgm:cxn modelId="{AFFFE84A-FC88-4E9D-B6B4-8DE3EB5AED62}" type="presOf" srcId="{235898F4-5A96-44D5-87BC-4AEFEA3A1E1D}" destId="{1A70718F-828B-4DF1-BDF9-213127453500}" srcOrd="0" destOrd="0" presId="urn:microsoft.com/office/officeart/2016/7/layout/RepeatingBendingProcessNew"/>
    <dgm:cxn modelId="{06E84A57-F8E4-4C4B-B790-1FFDDB9D2FE0}" srcId="{235898F4-5A96-44D5-87BC-4AEFEA3A1E1D}" destId="{BA0068AE-0A67-478D-A145-AFBA8FF3EB5B}" srcOrd="4" destOrd="0" parTransId="{92B29372-C676-4378-A6A2-7C5149D70C8A}" sibTransId="{8C19964F-C855-4761-9EF4-137CF3B76577}"/>
    <dgm:cxn modelId="{01C0FF7F-1DAB-415A-AC0F-1BFC4FFBF638}" type="presOf" srcId="{9AA9A9A0-AD28-4A33-BA76-22060AC1C2AE}" destId="{1F8942E1-F1EA-4F9E-B5B7-51116C9C471B}" srcOrd="0" destOrd="0" presId="urn:microsoft.com/office/officeart/2016/7/layout/RepeatingBendingProcessNew"/>
    <dgm:cxn modelId="{CE533E81-817E-477A-9E29-FAB38FAADE1B}" type="presOf" srcId="{B501C064-3798-4515-9CC4-6C9EC95E407F}" destId="{AD6383C0-24B3-4D7A-A37C-552FE425C6FD}" srcOrd="1" destOrd="0" presId="urn:microsoft.com/office/officeart/2016/7/layout/RepeatingBendingProcessNew"/>
    <dgm:cxn modelId="{4E945A90-DB71-4B9E-BA2C-EB564385601E}" srcId="{235898F4-5A96-44D5-87BC-4AEFEA3A1E1D}" destId="{1A7113B4-88BB-4CC6-A348-BEAEA4FA993E}" srcOrd="1" destOrd="0" parTransId="{76BF45AC-2B7D-4CBB-B780-DBC943659260}" sibTransId="{B501C064-3798-4515-9CC4-6C9EC95E407F}"/>
    <dgm:cxn modelId="{C9ACB09B-7EA4-4C2E-BD20-71993C543E86}" type="presOf" srcId="{E43DCCF7-FA8F-493D-85C0-EBAD1E518E34}" destId="{96695275-43E9-440B-8F41-B2AEE7B4804E}" srcOrd="0" destOrd="0" presId="urn:microsoft.com/office/officeart/2016/7/layout/RepeatingBendingProcessNew"/>
    <dgm:cxn modelId="{AA2031AF-7A53-4545-B288-F5E7750341F1}" type="presOf" srcId="{AFD5C0F4-70D4-4719-B460-091218160D20}" destId="{7FABE3B8-D26F-4F94-B42E-B7970E15EE03}" srcOrd="0" destOrd="0" presId="urn:microsoft.com/office/officeart/2016/7/layout/RepeatingBendingProcessNew"/>
    <dgm:cxn modelId="{D58139CB-519C-4532-8D83-703D7D006B4B}" type="presOf" srcId="{1A7113B4-88BB-4CC6-A348-BEAEA4FA993E}" destId="{656C6263-2F85-4A6E-B4B8-20B447CEF2F0}" srcOrd="0" destOrd="0" presId="urn:microsoft.com/office/officeart/2016/7/layout/RepeatingBendingProcessNew"/>
    <dgm:cxn modelId="{413886FA-DA4A-4004-8241-9CCC32A9F703}" srcId="{235898F4-5A96-44D5-87BC-4AEFEA3A1E1D}" destId="{054D7D23-D3D0-4491-A9C5-58445D4A6D30}" srcOrd="3" destOrd="0" parTransId="{071178B1-64F1-4A6B-9F29-2BB3F7FE5C2B}" sibTransId="{E43DCCF7-FA8F-493D-85C0-EBAD1E518E34}"/>
    <dgm:cxn modelId="{01E4D4FA-4FF0-4C61-90C0-256E9011519E}" type="presOf" srcId="{9AA9A9A0-AD28-4A33-BA76-22060AC1C2AE}" destId="{1F8D4D68-C3BA-4C00-B08D-162B01CC839B}" srcOrd="1" destOrd="0" presId="urn:microsoft.com/office/officeart/2016/7/layout/RepeatingBendingProcessNew"/>
    <dgm:cxn modelId="{044FBA53-86D0-4755-BE9D-05BDEE3718DD}" type="presParOf" srcId="{1A70718F-828B-4DF1-BDF9-213127453500}" destId="{BE36DDD9-7FA2-441D-81CA-A4CE66D3E6A3}" srcOrd="0" destOrd="0" presId="urn:microsoft.com/office/officeart/2016/7/layout/RepeatingBendingProcessNew"/>
    <dgm:cxn modelId="{709A3543-4E14-481A-BCBE-9523D50888D5}" type="presParOf" srcId="{1A70718F-828B-4DF1-BDF9-213127453500}" destId="{1F8942E1-F1EA-4F9E-B5B7-51116C9C471B}" srcOrd="1" destOrd="0" presId="urn:microsoft.com/office/officeart/2016/7/layout/RepeatingBendingProcessNew"/>
    <dgm:cxn modelId="{3B297F3F-6458-4FE9-9B1E-D62F07B6C9D2}" type="presParOf" srcId="{1F8942E1-F1EA-4F9E-B5B7-51116C9C471B}" destId="{1F8D4D68-C3BA-4C00-B08D-162B01CC839B}" srcOrd="0" destOrd="0" presId="urn:microsoft.com/office/officeart/2016/7/layout/RepeatingBendingProcessNew"/>
    <dgm:cxn modelId="{942CD111-1F14-4165-A11B-1352E0DB7472}" type="presParOf" srcId="{1A70718F-828B-4DF1-BDF9-213127453500}" destId="{656C6263-2F85-4A6E-B4B8-20B447CEF2F0}" srcOrd="2" destOrd="0" presId="urn:microsoft.com/office/officeart/2016/7/layout/RepeatingBendingProcessNew"/>
    <dgm:cxn modelId="{93796FC0-4CF3-4D3F-B709-E00052C5CB41}" type="presParOf" srcId="{1A70718F-828B-4DF1-BDF9-213127453500}" destId="{1C1C2640-B939-4A05-999A-FE3FB5109A51}" srcOrd="3" destOrd="0" presId="urn:microsoft.com/office/officeart/2016/7/layout/RepeatingBendingProcessNew"/>
    <dgm:cxn modelId="{0047CF0E-5178-4AA8-94B3-E21E7CFFCBFB}" type="presParOf" srcId="{1C1C2640-B939-4A05-999A-FE3FB5109A51}" destId="{AD6383C0-24B3-4D7A-A37C-552FE425C6FD}" srcOrd="0" destOrd="0" presId="urn:microsoft.com/office/officeart/2016/7/layout/RepeatingBendingProcessNew"/>
    <dgm:cxn modelId="{2A3AE1F1-313E-4DA1-B5A1-37CE18F9BFE7}" type="presParOf" srcId="{1A70718F-828B-4DF1-BDF9-213127453500}" destId="{885582D9-993A-48C2-B29F-EFF97328638B}" srcOrd="4" destOrd="0" presId="urn:microsoft.com/office/officeart/2016/7/layout/RepeatingBendingProcessNew"/>
    <dgm:cxn modelId="{627F282E-C0D9-4187-BF52-7A8498C554FB}" type="presParOf" srcId="{1A70718F-828B-4DF1-BDF9-213127453500}" destId="{7FABE3B8-D26F-4F94-B42E-B7970E15EE03}" srcOrd="5" destOrd="0" presId="urn:microsoft.com/office/officeart/2016/7/layout/RepeatingBendingProcessNew"/>
    <dgm:cxn modelId="{C01DA78E-8F95-445F-AB0B-A108167CCF99}" type="presParOf" srcId="{7FABE3B8-D26F-4F94-B42E-B7970E15EE03}" destId="{1B1BA39F-D413-4DC3-912F-6E5E7A73F73C}" srcOrd="0" destOrd="0" presId="urn:microsoft.com/office/officeart/2016/7/layout/RepeatingBendingProcessNew"/>
    <dgm:cxn modelId="{8F1D2539-65A4-4290-9A54-1674A8C118E0}" type="presParOf" srcId="{1A70718F-828B-4DF1-BDF9-213127453500}" destId="{B98A36CA-AC23-4AD7-BEF3-06D57BB86284}" srcOrd="6" destOrd="0" presId="urn:microsoft.com/office/officeart/2016/7/layout/RepeatingBendingProcessNew"/>
    <dgm:cxn modelId="{450D4462-A1DD-4C52-BCB0-99C6C5D32013}" type="presParOf" srcId="{1A70718F-828B-4DF1-BDF9-213127453500}" destId="{96695275-43E9-440B-8F41-B2AEE7B4804E}" srcOrd="7" destOrd="0" presId="urn:microsoft.com/office/officeart/2016/7/layout/RepeatingBendingProcessNew"/>
    <dgm:cxn modelId="{346A4E5E-8CF3-4D37-94AD-84B04B308048}" type="presParOf" srcId="{96695275-43E9-440B-8F41-B2AEE7B4804E}" destId="{6A7A6251-CC0A-4A01-8E92-CE0971413E58}" srcOrd="0" destOrd="0" presId="urn:microsoft.com/office/officeart/2016/7/layout/RepeatingBendingProcessNew"/>
    <dgm:cxn modelId="{25F0A4F9-2ED6-4262-A265-A313F1FA5AA7}" type="presParOf" srcId="{1A70718F-828B-4DF1-BDF9-213127453500}" destId="{C7C081B9-981B-45D0-B345-0EB0EF910AA9}" srcOrd="8" destOrd="0" presId="urn:microsoft.com/office/officeart/2016/7/layout/RepeatingBendingProcessNew"/>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7A7E81-2AEC-49BD-98D1-61EFA4726834}">
      <dsp:nvSpPr>
        <dsp:cNvPr id="0" name=""/>
        <dsp:cNvSpPr/>
      </dsp:nvSpPr>
      <dsp:spPr>
        <a:xfrm>
          <a:off x="0" y="1895"/>
          <a:ext cx="7359329" cy="0"/>
        </a:xfrm>
        <a:prstGeom prst="line">
          <a:avLst/>
        </a:prstGeom>
        <a:blipFill rotWithShape="1">
          <a:blip xmlns:r="http://schemas.openxmlformats.org/officeDocument/2006/relationships" r:embed="rId1">
            <a:duotone>
              <a:schemeClr val="dk2">
                <a:hueOff val="0"/>
                <a:satOff val="0"/>
                <a:lumOff val="0"/>
                <a:alphaOff val="0"/>
                <a:shade val="36000"/>
                <a:satMod val="120000"/>
              </a:schemeClr>
              <a:schemeClr val="dk2">
                <a:hueOff val="0"/>
                <a:satOff val="0"/>
                <a:lumOff val="0"/>
                <a:alphaOff val="0"/>
                <a:tint val="40000"/>
              </a:schemeClr>
            </a:duotone>
          </a:blip>
          <a:tile tx="0" ty="0" sx="60000" sy="59000" flip="none" algn="tl"/>
        </a:blipFill>
        <a:ln w="6350" cap="flat" cmpd="sng" algn="ctr">
          <a:solidFill>
            <a:schemeClr val="dk2">
              <a:hueOff val="0"/>
              <a:satOff val="0"/>
              <a:lumOff val="0"/>
              <a:alphaOff val="0"/>
            </a:schemeClr>
          </a:solidFill>
          <a:prstDash val="solid"/>
        </a:ln>
        <a:effectLst>
          <a:outerShdw blurRad="50800" dist="19050" dir="5400000" algn="tl" rotWithShape="0">
            <a:srgbClr val="000000">
              <a:alpha val="60000"/>
            </a:srgbClr>
          </a:outerShdw>
          <a:softEdge rad="12700"/>
        </a:effectLst>
      </dsp:spPr>
      <dsp:style>
        <a:lnRef idx="1">
          <a:scrgbClr r="0" g="0" b="0"/>
        </a:lnRef>
        <a:fillRef idx="3">
          <a:scrgbClr r="0" g="0" b="0"/>
        </a:fillRef>
        <a:effectRef idx="3">
          <a:scrgbClr r="0" g="0" b="0"/>
        </a:effectRef>
        <a:fontRef idx="minor">
          <a:schemeClr val="lt1"/>
        </a:fontRef>
      </dsp:style>
    </dsp:sp>
    <dsp:sp modelId="{2F491E33-3CCC-4D05-862B-C3422010C1B8}">
      <dsp:nvSpPr>
        <dsp:cNvPr id="0" name=""/>
        <dsp:cNvSpPr/>
      </dsp:nvSpPr>
      <dsp:spPr>
        <a:xfrm>
          <a:off x="0" y="1895"/>
          <a:ext cx="7359329" cy="1292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dirty="0"/>
            <a:t>How would you describe your group of friends? Describe how your friends influence the way you act or feel.</a:t>
          </a:r>
        </a:p>
      </dsp:txBody>
      <dsp:txXfrm>
        <a:off x="0" y="1895"/>
        <a:ext cx="7359329" cy="1292810"/>
      </dsp:txXfrm>
    </dsp:sp>
    <dsp:sp modelId="{4E17D687-D141-43E8-8EBB-A28CE7DE2254}">
      <dsp:nvSpPr>
        <dsp:cNvPr id="0" name=""/>
        <dsp:cNvSpPr/>
      </dsp:nvSpPr>
      <dsp:spPr>
        <a:xfrm>
          <a:off x="0" y="1294706"/>
          <a:ext cx="7359329" cy="0"/>
        </a:xfrm>
        <a:prstGeom prst="line">
          <a:avLst/>
        </a:prstGeom>
        <a:blipFill rotWithShape="1">
          <a:blip xmlns:r="http://schemas.openxmlformats.org/officeDocument/2006/relationships" r:embed="rId1">
            <a:duotone>
              <a:schemeClr val="dk2">
                <a:hueOff val="0"/>
                <a:satOff val="0"/>
                <a:lumOff val="0"/>
                <a:alphaOff val="0"/>
                <a:shade val="36000"/>
                <a:satMod val="120000"/>
              </a:schemeClr>
              <a:schemeClr val="dk2">
                <a:hueOff val="0"/>
                <a:satOff val="0"/>
                <a:lumOff val="0"/>
                <a:alphaOff val="0"/>
                <a:tint val="40000"/>
              </a:schemeClr>
            </a:duotone>
          </a:blip>
          <a:tile tx="0" ty="0" sx="60000" sy="59000" flip="none" algn="tl"/>
        </a:blipFill>
        <a:ln w="6350" cap="flat" cmpd="sng" algn="ctr">
          <a:solidFill>
            <a:schemeClr val="dk2">
              <a:hueOff val="0"/>
              <a:satOff val="0"/>
              <a:lumOff val="0"/>
              <a:alphaOff val="0"/>
            </a:schemeClr>
          </a:solidFill>
          <a:prstDash val="solid"/>
        </a:ln>
        <a:effectLst>
          <a:outerShdw blurRad="50800" dist="19050" dir="5400000" algn="tl" rotWithShape="0">
            <a:srgbClr val="000000">
              <a:alpha val="60000"/>
            </a:srgbClr>
          </a:outerShdw>
          <a:softEdge rad="12700"/>
        </a:effectLst>
      </dsp:spPr>
      <dsp:style>
        <a:lnRef idx="1">
          <a:scrgbClr r="0" g="0" b="0"/>
        </a:lnRef>
        <a:fillRef idx="3">
          <a:scrgbClr r="0" g="0" b="0"/>
        </a:fillRef>
        <a:effectRef idx="3">
          <a:scrgbClr r="0" g="0" b="0"/>
        </a:effectRef>
        <a:fontRef idx="minor">
          <a:schemeClr val="lt1"/>
        </a:fontRef>
      </dsp:style>
    </dsp:sp>
    <dsp:sp modelId="{333C9088-2E5E-4B0F-A4EF-4E03893181A7}">
      <dsp:nvSpPr>
        <dsp:cNvPr id="0" name=""/>
        <dsp:cNvSpPr/>
      </dsp:nvSpPr>
      <dsp:spPr>
        <a:xfrm>
          <a:off x="0" y="1294706"/>
          <a:ext cx="7359329" cy="1292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Why do you choose the friends you have?</a:t>
          </a:r>
        </a:p>
      </dsp:txBody>
      <dsp:txXfrm>
        <a:off x="0" y="1294706"/>
        <a:ext cx="7359329" cy="1292810"/>
      </dsp:txXfrm>
    </dsp:sp>
    <dsp:sp modelId="{8BAC45CA-7853-4854-B189-24085BB188F7}">
      <dsp:nvSpPr>
        <dsp:cNvPr id="0" name=""/>
        <dsp:cNvSpPr/>
      </dsp:nvSpPr>
      <dsp:spPr>
        <a:xfrm>
          <a:off x="0" y="2587516"/>
          <a:ext cx="7359329" cy="0"/>
        </a:xfrm>
        <a:prstGeom prst="line">
          <a:avLst/>
        </a:prstGeom>
        <a:blipFill rotWithShape="1">
          <a:blip xmlns:r="http://schemas.openxmlformats.org/officeDocument/2006/relationships" r:embed="rId1">
            <a:duotone>
              <a:schemeClr val="dk2">
                <a:hueOff val="0"/>
                <a:satOff val="0"/>
                <a:lumOff val="0"/>
                <a:alphaOff val="0"/>
                <a:shade val="36000"/>
                <a:satMod val="120000"/>
              </a:schemeClr>
              <a:schemeClr val="dk2">
                <a:hueOff val="0"/>
                <a:satOff val="0"/>
                <a:lumOff val="0"/>
                <a:alphaOff val="0"/>
                <a:tint val="40000"/>
              </a:schemeClr>
            </a:duotone>
          </a:blip>
          <a:tile tx="0" ty="0" sx="60000" sy="59000" flip="none" algn="tl"/>
        </a:blipFill>
        <a:ln w="6350" cap="flat" cmpd="sng" algn="ctr">
          <a:solidFill>
            <a:schemeClr val="dk2">
              <a:hueOff val="0"/>
              <a:satOff val="0"/>
              <a:lumOff val="0"/>
              <a:alphaOff val="0"/>
            </a:schemeClr>
          </a:solidFill>
          <a:prstDash val="solid"/>
        </a:ln>
        <a:effectLst>
          <a:outerShdw blurRad="50800" dist="19050" dir="5400000" algn="tl" rotWithShape="0">
            <a:srgbClr val="000000">
              <a:alpha val="60000"/>
            </a:srgbClr>
          </a:outerShdw>
          <a:softEdge rad="12700"/>
        </a:effectLst>
      </dsp:spPr>
      <dsp:style>
        <a:lnRef idx="1">
          <a:scrgbClr r="0" g="0" b="0"/>
        </a:lnRef>
        <a:fillRef idx="3">
          <a:scrgbClr r="0" g="0" b="0"/>
        </a:fillRef>
        <a:effectRef idx="3">
          <a:scrgbClr r="0" g="0" b="0"/>
        </a:effectRef>
        <a:fontRef idx="minor">
          <a:schemeClr val="lt1"/>
        </a:fontRef>
      </dsp:style>
    </dsp:sp>
    <dsp:sp modelId="{965FFC02-26E8-4845-AD5C-81FB81C9EAE6}">
      <dsp:nvSpPr>
        <dsp:cNvPr id="0" name=""/>
        <dsp:cNvSpPr/>
      </dsp:nvSpPr>
      <dsp:spPr>
        <a:xfrm>
          <a:off x="0" y="2587516"/>
          <a:ext cx="7359329" cy="1292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dirty="0"/>
            <a:t>Why should you choose the friends that you have?</a:t>
          </a:r>
        </a:p>
      </dsp:txBody>
      <dsp:txXfrm>
        <a:off x="0" y="2587516"/>
        <a:ext cx="7359329" cy="12928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A3F352-FFD7-46D5-B74D-A6E406055F2E}">
      <dsp:nvSpPr>
        <dsp:cNvPr id="0" name=""/>
        <dsp:cNvSpPr/>
      </dsp:nvSpPr>
      <dsp:spPr>
        <a:xfrm>
          <a:off x="0" y="0"/>
          <a:ext cx="3143249" cy="3617845"/>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5060" tIns="330200" rIns="245060" bIns="330200" numCol="1" spcCol="1270" anchor="t" anchorCtr="0">
          <a:noAutofit/>
        </a:bodyPr>
        <a:lstStyle/>
        <a:p>
          <a:pPr marL="0" lvl="0" indent="0" algn="l" defTabSz="622300">
            <a:lnSpc>
              <a:spcPct val="90000"/>
            </a:lnSpc>
            <a:spcBef>
              <a:spcPct val="0"/>
            </a:spcBef>
            <a:spcAft>
              <a:spcPct val="35000"/>
            </a:spcAft>
            <a:buNone/>
          </a:pPr>
          <a:r>
            <a:rPr lang="en-US" sz="1400" kern="1200"/>
            <a:t>Step 1- State your position: the first step in resisting negative peer pressure is to say no. Say is simply and firmly, make sure your “no” sounds like a NO. You can give a reason why ex “ it goes against what my values”. </a:t>
          </a:r>
        </a:p>
      </dsp:txBody>
      <dsp:txXfrm>
        <a:off x="0" y="1374781"/>
        <a:ext cx="3143249" cy="2170707"/>
      </dsp:txXfrm>
    </dsp:sp>
    <dsp:sp modelId="{1022DA4B-3713-4932-8EFE-1AE2225D6BB3}">
      <dsp:nvSpPr>
        <dsp:cNvPr id="0" name=""/>
        <dsp:cNvSpPr/>
      </dsp:nvSpPr>
      <dsp:spPr>
        <a:xfrm>
          <a:off x="1028948" y="361784"/>
          <a:ext cx="1085353" cy="1085353"/>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618" tIns="12700" rIns="84618"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187894" y="520730"/>
        <a:ext cx="767461" cy="767461"/>
      </dsp:txXfrm>
    </dsp:sp>
    <dsp:sp modelId="{2CC1A383-3439-4C04-8A3D-7CED3F8913B4}">
      <dsp:nvSpPr>
        <dsp:cNvPr id="0" name=""/>
        <dsp:cNvSpPr/>
      </dsp:nvSpPr>
      <dsp:spPr>
        <a:xfrm>
          <a:off x="0" y="3617773"/>
          <a:ext cx="3143249" cy="72"/>
        </a:xfrm>
        <a:prstGeom prst="rect">
          <a:avLst/>
        </a:prstGeom>
        <a:solidFill>
          <a:schemeClr val="accent2">
            <a:hueOff val="381558"/>
            <a:satOff val="-8706"/>
            <a:lumOff val="3216"/>
            <a:alphaOff val="0"/>
          </a:schemeClr>
        </a:solidFill>
        <a:ln w="12700" cap="flat" cmpd="sng" algn="ctr">
          <a:solidFill>
            <a:schemeClr val="accent2">
              <a:hueOff val="381558"/>
              <a:satOff val="-8706"/>
              <a:lumOff val="321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ABB910-FE80-4FA9-9E7F-810784092CFF}">
      <dsp:nvSpPr>
        <dsp:cNvPr id="0" name=""/>
        <dsp:cNvSpPr/>
      </dsp:nvSpPr>
      <dsp:spPr>
        <a:xfrm>
          <a:off x="3457574" y="0"/>
          <a:ext cx="3143249" cy="3617845"/>
        </a:xfrm>
        <a:prstGeom prst="rect">
          <a:avLst/>
        </a:prstGeom>
        <a:solidFill>
          <a:schemeClr val="accent2">
            <a:tint val="40000"/>
            <a:alpha val="90000"/>
            <a:hueOff val="987282"/>
            <a:satOff val="-2587"/>
            <a:lumOff val="926"/>
            <a:alphaOff val="0"/>
          </a:schemeClr>
        </a:solidFill>
        <a:ln w="12700" cap="flat" cmpd="sng" algn="ctr">
          <a:solidFill>
            <a:schemeClr val="accent2">
              <a:tint val="40000"/>
              <a:alpha val="90000"/>
              <a:hueOff val="987282"/>
              <a:satOff val="-2587"/>
              <a:lumOff val="92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5060" tIns="330200" rIns="245060" bIns="330200" numCol="1" spcCol="1270" anchor="t" anchorCtr="0">
          <a:noAutofit/>
        </a:bodyPr>
        <a:lstStyle/>
        <a:p>
          <a:pPr marL="0" lvl="0" indent="0" algn="l" defTabSz="622300">
            <a:lnSpc>
              <a:spcPct val="90000"/>
            </a:lnSpc>
            <a:spcBef>
              <a:spcPct val="0"/>
            </a:spcBef>
            <a:spcAft>
              <a:spcPct val="35000"/>
            </a:spcAft>
            <a:buNone/>
          </a:pPr>
          <a:r>
            <a:rPr lang="en-US" sz="1400" kern="1200"/>
            <a:t>Step 2- Suggest alternatives: if you are in an uncomfortable situation, offer an alternative activity. </a:t>
          </a:r>
        </a:p>
      </dsp:txBody>
      <dsp:txXfrm>
        <a:off x="3457574" y="1374781"/>
        <a:ext cx="3143249" cy="2170707"/>
      </dsp:txXfrm>
    </dsp:sp>
    <dsp:sp modelId="{47480E53-8CB4-4813-9770-D502E2BAA72C}">
      <dsp:nvSpPr>
        <dsp:cNvPr id="0" name=""/>
        <dsp:cNvSpPr/>
      </dsp:nvSpPr>
      <dsp:spPr>
        <a:xfrm>
          <a:off x="4486523" y="361784"/>
          <a:ext cx="1085353" cy="1085353"/>
        </a:xfrm>
        <a:prstGeom prst="ellipse">
          <a:avLst/>
        </a:prstGeom>
        <a:solidFill>
          <a:schemeClr val="accent2">
            <a:hueOff val="763116"/>
            <a:satOff val="-17411"/>
            <a:lumOff val="6432"/>
            <a:alphaOff val="0"/>
          </a:schemeClr>
        </a:solidFill>
        <a:ln w="12700" cap="flat" cmpd="sng" algn="ctr">
          <a:solidFill>
            <a:schemeClr val="accent2">
              <a:hueOff val="763116"/>
              <a:satOff val="-17411"/>
              <a:lumOff val="643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618" tIns="12700" rIns="84618"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4645469" y="520730"/>
        <a:ext cx="767461" cy="767461"/>
      </dsp:txXfrm>
    </dsp:sp>
    <dsp:sp modelId="{3455AC56-5156-4EA4-B7B8-4EBE131E9C3B}">
      <dsp:nvSpPr>
        <dsp:cNvPr id="0" name=""/>
        <dsp:cNvSpPr/>
      </dsp:nvSpPr>
      <dsp:spPr>
        <a:xfrm>
          <a:off x="3457574" y="3617773"/>
          <a:ext cx="3143249" cy="72"/>
        </a:xfrm>
        <a:prstGeom prst="rect">
          <a:avLst/>
        </a:prstGeom>
        <a:solidFill>
          <a:schemeClr val="accent2">
            <a:hueOff val="1144674"/>
            <a:satOff val="-26117"/>
            <a:lumOff val="9647"/>
            <a:alphaOff val="0"/>
          </a:schemeClr>
        </a:solidFill>
        <a:ln w="12700" cap="flat" cmpd="sng" algn="ctr">
          <a:solidFill>
            <a:schemeClr val="accent2">
              <a:hueOff val="1144674"/>
              <a:satOff val="-26117"/>
              <a:lumOff val="964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607016-0558-4061-B670-36824693DBBD}">
      <dsp:nvSpPr>
        <dsp:cNvPr id="0" name=""/>
        <dsp:cNvSpPr/>
      </dsp:nvSpPr>
      <dsp:spPr>
        <a:xfrm>
          <a:off x="6915149" y="0"/>
          <a:ext cx="3143249" cy="3617845"/>
        </a:xfrm>
        <a:prstGeom prst="rect">
          <a:avLst/>
        </a:prstGeom>
        <a:solidFill>
          <a:schemeClr val="accent2">
            <a:tint val="40000"/>
            <a:alpha val="90000"/>
            <a:hueOff val="1974564"/>
            <a:satOff val="-5173"/>
            <a:lumOff val="1852"/>
            <a:alphaOff val="0"/>
          </a:schemeClr>
        </a:solidFill>
        <a:ln w="12700" cap="flat" cmpd="sng" algn="ctr">
          <a:solidFill>
            <a:schemeClr val="accent2">
              <a:tint val="40000"/>
              <a:alpha val="90000"/>
              <a:hueOff val="1974564"/>
              <a:satOff val="-5173"/>
              <a:lumOff val="185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5060" tIns="330200" rIns="245060" bIns="330200" numCol="1" spcCol="1270" anchor="t" anchorCtr="0">
          <a:noAutofit/>
        </a:bodyPr>
        <a:lstStyle/>
        <a:p>
          <a:pPr marL="0" lvl="0" indent="0" algn="l" defTabSz="622300">
            <a:lnSpc>
              <a:spcPct val="90000"/>
            </a:lnSpc>
            <a:spcBef>
              <a:spcPct val="0"/>
            </a:spcBef>
            <a:spcAft>
              <a:spcPct val="35000"/>
            </a:spcAft>
            <a:buNone/>
          </a:pPr>
          <a:r>
            <a:rPr lang="en-US" sz="1400" kern="1200"/>
            <a:t>Step 3- Stand your ground: even after you say no, peers will often continue trying to persuade you. Make it clear that you mean what you have said. Stand up for yourself. </a:t>
          </a:r>
        </a:p>
      </dsp:txBody>
      <dsp:txXfrm>
        <a:off x="6915149" y="1374781"/>
        <a:ext cx="3143249" cy="2170707"/>
      </dsp:txXfrm>
    </dsp:sp>
    <dsp:sp modelId="{70A5AAF1-DDEC-4F15-A55C-A2B1E7130A0A}">
      <dsp:nvSpPr>
        <dsp:cNvPr id="0" name=""/>
        <dsp:cNvSpPr/>
      </dsp:nvSpPr>
      <dsp:spPr>
        <a:xfrm>
          <a:off x="7944098" y="361784"/>
          <a:ext cx="1085353" cy="1085353"/>
        </a:xfrm>
        <a:prstGeom prst="ellipse">
          <a:avLst/>
        </a:prstGeom>
        <a:solidFill>
          <a:schemeClr val="accent2">
            <a:hueOff val="1526231"/>
            <a:satOff val="-34822"/>
            <a:lumOff val="12863"/>
            <a:alphaOff val="0"/>
          </a:schemeClr>
        </a:solidFill>
        <a:ln w="12700" cap="flat" cmpd="sng" algn="ctr">
          <a:solidFill>
            <a:schemeClr val="accent2">
              <a:hueOff val="1526231"/>
              <a:satOff val="-34822"/>
              <a:lumOff val="1286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618" tIns="12700" rIns="84618"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8103044" y="520730"/>
        <a:ext cx="767461" cy="767461"/>
      </dsp:txXfrm>
    </dsp:sp>
    <dsp:sp modelId="{7A1A9BFD-D0FF-403B-8783-861407257CF2}">
      <dsp:nvSpPr>
        <dsp:cNvPr id="0" name=""/>
        <dsp:cNvSpPr/>
      </dsp:nvSpPr>
      <dsp:spPr>
        <a:xfrm>
          <a:off x="6915149" y="3617773"/>
          <a:ext cx="3143249" cy="72"/>
        </a:xfrm>
        <a:prstGeom prst="rect">
          <a:avLst/>
        </a:prstGeom>
        <a:solidFill>
          <a:schemeClr val="accent2">
            <a:hueOff val="1907789"/>
            <a:satOff val="-43528"/>
            <a:lumOff val="16079"/>
            <a:alphaOff val="0"/>
          </a:schemeClr>
        </a:solidFill>
        <a:ln w="12700" cap="flat" cmpd="sng" algn="ctr">
          <a:solidFill>
            <a:schemeClr val="accent2">
              <a:hueOff val="1907789"/>
              <a:satOff val="-43528"/>
              <a:lumOff val="1607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B11284-7E78-4C7C-AE1E-ADC01662B1BC}">
      <dsp:nvSpPr>
        <dsp:cNvPr id="0" name=""/>
        <dsp:cNvSpPr/>
      </dsp:nvSpPr>
      <dsp:spPr>
        <a:xfrm>
          <a:off x="0" y="0"/>
          <a:ext cx="4370625" cy="243316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Why is group dating a good idea in general?</a:t>
          </a:r>
        </a:p>
      </dsp:txBody>
      <dsp:txXfrm>
        <a:off x="58528" y="58528"/>
        <a:ext cx="1881236" cy="2316105"/>
      </dsp:txXfrm>
    </dsp:sp>
    <dsp:sp modelId="{CEA93671-C8F1-4E69-BFA7-3F0AF942CD62}">
      <dsp:nvSpPr>
        <dsp:cNvPr id="0" name=""/>
        <dsp:cNvSpPr/>
      </dsp:nvSpPr>
      <dsp:spPr>
        <a:xfrm>
          <a:off x="771286" y="2973863"/>
          <a:ext cx="4370625" cy="2433161"/>
        </a:xfrm>
        <a:prstGeom prst="roundRect">
          <a:avLst>
            <a:gd name="adj" fmla="val 10000"/>
          </a:avLst>
        </a:prstGeom>
        <a:solidFill>
          <a:schemeClr val="accent2">
            <a:hueOff val="1907789"/>
            <a:satOff val="-43528"/>
            <a:lumOff val="1607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As a class, lets make a list on some great CHEAP group date ideas…. You’re Welcome! </a:t>
          </a:r>
          <a:r>
            <a:rPr lang="en-US" sz="2000" kern="1200">
              <a:sym typeface="Wingdings" panose="05000000000000000000" pitchFamily="2" charset="2"/>
            </a:rPr>
            <a:t></a:t>
          </a:r>
          <a:endParaRPr lang="en-US" sz="2000" kern="1200"/>
        </a:p>
      </dsp:txBody>
      <dsp:txXfrm>
        <a:off x="830385" y="3032962"/>
        <a:ext cx="1899585" cy="2314963"/>
      </dsp:txXfrm>
    </dsp:sp>
    <dsp:sp modelId="{754584E2-27F7-434D-95E5-9F9554EB8D02}">
      <dsp:nvSpPr>
        <dsp:cNvPr id="0" name=""/>
        <dsp:cNvSpPr/>
      </dsp:nvSpPr>
      <dsp:spPr>
        <a:xfrm>
          <a:off x="2789070" y="1912735"/>
          <a:ext cx="1581554" cy="1581554"/>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3144920" y="1912735"/>
        <a:ext cx="869854" cy="11901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8942E1-F1EA-4F9E-B5B7-51116C9C471B}">
      <dsp:nvSpPr>
        <dsp:cNvPr id="0" name=""/>
        <dsp:cNvSpPr/>
      </dsp:nvSpPr>
      <dsp:spPr>
        <a:xfrm>
          <a:off x="3000158" y="697340"/>
          <a:ext cx="537732" cy="91440"/>
        </a:xfrm>
        <a:custGeom>
          <a:avLst/>
          <a:gdLst/>
          <a:ahLst/>
          <a:cxnLst/>
          <a:rect l="0" t="0" r="0" b="0"/>
          <a:pathLst>
            <a:path>
              <a:moveTo>
                <a:pt x="0" y="45720"/>
              </a:moveTo>
              <a:lnTo>
                <a:pt x="537732" y="45720"/>
              </a:lnTo>
            </a:path>
          </a:pathLst>
        </a:custGeom>
        <a:noFill/>
        <a:ln w="635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54816" y="740218"/>
        <a:ext cx="28416" cy="5683"/>
      </dsp:txXfrm>
    </dsp:sp>
    <dsp:sp modelId="{BE36DDD9-7FA2-441D-81CA-A4CE66D3E6A3}">
      <dsp:nvSpPr>
        <dsp:cNvPr id="0" name=""/>
        <dsp:cNvSpPr/>
      </dsp:nvSpPr>
      <dsp:spPr>
        <a:xfrm>
          <a:off x="530946" y="1756"/>
          <a:ext cx="2471011" cy="148260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082" tIns="127097" rIns="121082" bIns="127097" numCol="1" spcCol="1270" anchor="ctr" anchorCtr="0">
          <a:noAutofit/>
        </a:bodyPr>
        <a:lstStyle/>
        <a:p>
          <a:pPr marL="0" lvl="0" indent="0" algn="ctr" defTabSz="666750">
            <a:lnSpc>
              <a:spcPct val="90000"/>
            </a:lnSpc>
            <a:spcBef>
              <a:spcPct val="0"/>
            </a:spcBef>
            <a:spcAft>
              <a:spcPct val="35000"/>
            </a:spcAft>
            <a:buNone/>
          </a:pPr>
          <a:r>
            <a:rPr lang="en-US" sz="1500" kern="1200"/>
            <a:t>Get to know the person you might want to date, I know it’s a weird concept! But know them BEFORE you call them your bf or gf…</a:t>
          </a:r>
        </a:p>
      </dsp:txBody>
      <dsp:txXfrm>
        <a:off x="530946" y="1756"/>
        <a:ext cx="2471011" cy="1482607"/>
      </dsp:txXfrm>
    </dsp:sp>
    <dsp:sp modelId="{1C1C2640-B939-4A05-999A-FE3FB5109A51}">
      <dsp:nvSpPr>
        <dsp:cNvPr id="0" name=""/>
        <dsp:cNvSpPr/>
      </dsp:nvSpPr>
      <dsp:spPr>
        <a:xfrm>
          <a:off x="1766452" y="1482563"/>
          <a:ext cx="3039344" cy="537732"/>
        </a:xfrm>
        <a:custGeom>
          <a:avLst/>
          <a:gdLst/>
          <a:ahLst/>
          <a:cxnLst/>
          <a:rect l="0" t="0" r="0" b="0"/>
          <a:pathLst>
            <a:path>
              <a:moveTo>
                <a:pt x="3039344" y="0"/>
              </a:moveTo>
              <a:lnTo>
                <a:pt x="3039344" y="285966"/>
              </a:lnTo>
              <a:lnTo>
                <a:pt x="0" y="285966"/>
              </a:lnTo>
              <a:lnTo>
                <a:pt x="0" y="537732"/>
              </a:lnTo>
            </a:path>
          </a:pathLst>
        </a:custGeom>
        <a:noFill/>
        <a:ln w="6350"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08824" y="1748588"/>
        <a:ext cx="154601" cy="5683"/>
      </dsp:txXfrm>
    </dsp:sp>
    <dsp:sp modelId="{656C6263-2F85-4A6E-B4B8-20B447CEF2F0}">
      <dsp:nvSpPr>
        <dsp:cNvPr id="0" name=""/>
        <dsp:cNvSpPr/>
      </dsp:nvSpPr>
      <dsp:spPr>
        <a:xfrm>
          <a:off x="3570291" y="1756"/>
          <a:ext cx="2471011" cy="148260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082" tIns="127097" rIns="121082" bIns="127097" numCol="1" spcCol="1270" anchor="ctr" anchorCtr="0">
          <a:noAutofit/>
        </a:bodyPr>
        <a:lstStyle/>
        <a:p>
          <a:pPr marL="0" lvl="0" indent="0" algn="ctr" defTabSz="666750">
            <a:lnSpc>
              <a:spcPct val="90000"/>
            </a:lnSpc>
            <a:spcBef>
              <a:spcPct val="0"/>
            </a:spcBef>
            <a:spcAft>
              <a:spcPct val="35000"/>
            </a:spcAft>
            <a:buNone/>
          </a:pPr>
          <a:r>
            <a:rPr lang="en-US" sz="1500" kern="1200"/>
            <a:t>Go out with a GROUP that includes the person you are interested in. AKA Group dating</a:t>
          </a:r>
        </a:p>
      </dsp:txBody>
      <dsp:txXfrm>
        <a:off x="3570291" y="1756"/>
        <a:ext cx="2471011" cy="1482607"/>
      </dsp:txXfrm>
    </dsp:sp>
    <dsp:sp modelId="{7FABE3B8-D26F-4F94-B42E-B7970E15EE03}">
      <dsp:nvSpPr>
        <dsp:cNvPr id="0" name=""/>
        <dsp:cNvSpPr/>
      </dsp:nvSpPr>
      <dsp:spPr>
        <a:xfrm>
          <a:off x="3000158" y="2748280"/>
          <a:ext cx="537732" cy="91440"/>
        </a:xfrm>
        <a:custGeom>
          <a:avLst/>
          <a:gdLst/>
          <a:ahLst/>
          <a:cxnLst/>
          <a:rect l="0" t="0" r="0" b="0"/>
          <a:pathLst>
            <a:path>
              <a:moveTo>
                <a:pt x="0" y="45720"/>
              </a:moveTo>
              <a:lnTo>
                <a:pt x="537732" y="45720"/>
              </a:lnTo>
            </a:path>
          </a:pathLst>
        </a:custGeom>
        <a:noFill/>
        <a:ln w="6350"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54816" y="2791158"/>
        <a:ext cx="28416" cy="5683"/>
      </dsp:txXfrm>
    </dsp:sp>
    <dsp:sp modelId="{885582D9-993A-48C2-B29F-EFF97328638B}">
      <dsp:nvSpPr>
        <dsp:cNvPr id="0" name=""/>
        <dsp:cNvSpPr/>
      </dsp:nvSpPr>
      <dsp:spPr>
        <a:xfrm>
          <a:off x="530946" y="2052696"/>
          <a:ext cx="2471011" cy="148260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082" tIns="127097" rIns="121082" bIns="127097" numCol="1" spcCol="1270" anchor="ctr" anchorCtr="0">
          <a:noAutofit/>
        </a:bodyPr>
        <a:lstStyle/>
        <a:p>
          <a:pPr marL="0" lvl="0" indent="0" algn="ctr" defTabSz="666750">
            <a:lnSpc>
              <a:spcPct val="90000"/>
            </a:lnSpc>
            <a:spcBef>
              <a:spcPct val="0"/>
            </a:spcBef>
            <a:spcAft>
              <a:spcPct val="35000"/>
            </a:spcAft>
            <a:buNone/>
          </a:pPr>
          <a:r>
            <a:rPr lang="en-US" sz="1500" kern="1200"/>
            <a:t>Find ways to cope with your nerves… avoid those incredibly awkward situations…</a:t>
          </a:r>
        </a:p>
      </dsp:txBody>
      <dsp:txXfrm>
        <a:off x="530946" y="2052696"/>
        <a:ext cx="2471011" cy="1482607"/>
      </dsp:txXfrm>
    </dsp:sp>
    <dsp:sp modelId="{96695275-43E9-440B-8F41-B2AEE7B4804E}">
      <dsp:nvSpPr>
        <dsp:cNvPr id="0" name=""/>
        <dsp:cNvSpPr/>
      </dsp:nvSpPr>
      <dsp:spPr>
        <a:xfrm>
          <a:off x="1766452" y="3533503"/>
          <a:ext cx="3039344" cy="537732"/>
        </a:xfrm>
        <a:custGeom>
          <a:avLst/>
          <a:gdLst/>
          <a:ahLst/>
          <a:cxnLst/>
          <a:rect l="0" t="0" r="0" b="0"/>
          <a:pathLst>
            <a:path>
              <a:moveTo>
                <a:pt x="3039344" y="0"/>
              </a:moveTo>
              <a:lnTo>
                <a:pt x="3039344" y="285966"/>
              </a:lnTo>
              <a:lnTo>
                <a:pt x="0" y="285966"/>
              </a:lnTo>
              <a:lnTo>
                <a:pt x="0" y="537732"/>
              </a:lnTo>
            </a:path>
          </a:pathLst>
        </a:custGeom>
        <a:noFill/>
        <a:ln w="6350"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08824" y="3799528"/>
        <a:ext cx="154601" cy="5683"/>
      </dsp:txXfrm>
    </dsp:sp>
    <dsp:sp modelId="{B98A36CA-AC23-4AD7-BEF3-06D57BB86284}">
      <dsp:nvSpPr>
        <dsp:cNvPr id="0" name=""/>
        <dsp:cNvSpPr/>
      </dsp:nvSpPr>
      <dsp:spPr>
        <a:xfrm>
          <a:off x="3570291" y="2052696"/>
          <a:ext cx="2471011" cy="148260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082" tIns="127097" rIns="121082" bIns="127097" numCol="1" spcCol="1270" anchor="ctr" anchorCtr="0">
          <a:noAutofit/>
        </a:bodyPr>
        <a:lstStyle/>
        <a:p>
          <a:pPr marL="0" lvl="0" indent="0" algn="ctr" defTabSz="666750">
            <a:lnSpc>
              <a:spcPct val="90000"/>
            </a:lnSpc>
            <a:spcBef>
              <a:spcPct val="0"/>
            </a:spcBef>
            <a:spcAft>
              <a:spcPct val="35000"/>
            </a:spcAft>
            <a:buNone/>
          </a:pPr>
          <a:r>
            <a:rPr lang="en-US" sz="1500" kern="1200"/>
            <a:t>If you DO decide to “date”,  “go out”, “go courting”, “bf/gf”…set limits and avoid risky situations!</a:t>
          </a:r>
        </a:p>
      </dsp:txBody>
      <dsp:txXfrm>
        <a:off x="3570291" y="2052696"/>
        <a:ext cx="2471011" cy="1482607"/>
      </dsp:txXfrm>
    </dsp:sp>
    <dsp:sp modelId="{C7C081B9-981B-45D0-B345-0EB0EF910AA9}">
      <dsp:nvSpPr>
        <dsp:cNvPr id="0" name=""/>
        <dsp:cNvSpPr/>
      </dsp:nvSpPr>
      <dsp:spPr>
        <a:xfrm>
          <a:off x="530946" y="4103636"/>
          <a:ext cx="2471011" cy="148260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082" tIns="127097" rIns="121082" bIns="127097" numCol="1" spcCol="1270" anchor="ctr" anchorCtr="0">
          <a:noAutofit/>
        </a:bodyPr>
        <a:lstStyle/>
        <a:p>
          <a:pPr marL="0" lvl="0" indent="0" algn="ctr" defTabSz="666750">
            <a:lnSpc>
              <a:spcPct val="90000"/>
            </a:lnSpc>
            <a:spcBef>
              <a:spcPct val="0"/>
            </a:spcBef>
            <a:spcAft>
              <a:spcPct val="35000"/>
            </a:spcAft>
            <a:buNone/>
          </a:pPr>
          <a:r>
            <a:rPr lang="en-US" sz="1500" kern="1200"/>
            <a:t>Story time!</a:t>
          </a:r>
        </a:p>
      </dsp:txBody>
      <dsp:txXfrm>
        <a:off x="530946" y="4103636"/>
        <a:ext cx="2471011" cy="148260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527090-58ED-4180-91D9-EB679110508B}"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8D58EFE7-16A0-4AC3-BC25-77095C3D9AD8}" type="slidenum">
              <a:rPr lang="en-US" smtClean="0"/>
              <a:t>‹#›</a:t>
            </a:fld>
            <a:endParaRPr lang="en-US"/>
          </a:p>
        </p:txBody>
      </p:sp>
    </p:spTree>
    <p:extLst>
      <p:ext uri="{BB962C8B-B14F-4D97-AF65-F5344CB8AC3E}">
        <p14:creationId xmlns:p14="http://schemas.microsoft.com/office/powerpoint/2010/main" val="818288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527090-58ED-4180-91D9-EB679110508B}"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8EFE7-16A0-4AC3-BC25-77095C3D9AD8}" type="slidenum">
              <a:rPr lang="en-US" smtClean="0"/>
              <a:t>‹#›</a:t>
            </a:fld>
            <a:endParaRPr lang="en-US"/>
          </a:p>
        </p:txBody>
      </p:sp>
    </p:spTree>
    <p:extLst>
      <p:ext uri="{BB962C8B-B14F-4D97-AF65-F5344CB8AC3E}">
        <p14:creationId xmlns:p14="http://schemas.microsoft.com/office/powerpoint/2010/main" val="1934937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527090-58ED-4180-91D9-EB679110508B}"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8EFE7-16A0-4AC3-BC25-77095C3D9AD8}" type="slidenum">
              <a:rPr lang="en-US" smtClean="0"/>
              <a:t>‹#›</a:t>
            </a:fld>
            <a:endParaRPr lang="en-US"/>
          </a:p>
        </p:txBody>
      </p:sp>
    </p:spTree>
    <p:extLst>
      <p:ext uri="{BB962C8B-B14F-4D97-AF65-F5344CB8AC3E}">
        <p14:creationId xmlns:p14="http://schemas.microsoft.com/office/powerpoint/2010/main" val="2934150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527090-58ED-4180-91D9-EB679110508B}"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8EFE7-16A0-4AC3-BC25-77095C3D9AD8}" type="slidenum">
              <a:rPr lang="en-US" smtClean="0"/>
              <a:t>‹#›</a:t>
            </a:fld>
            <a:endParaRPr lang="en-US"/>
          </a:p>
        </p:txBody>
      </p:sp>
    </p:spTree>
    <p:extLst>
      <p:ext uri="{BB962C8B-B14F-4D97-AF65-F5344CB8AC3E}">
        <p14:creationId xmlns:p14="http://schemas.microsoft.com/office/powerpoint/2010/main" val="4096598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35527090-58ED-4180-91D9-EB679110508B}" type="datetimeFigureOut">
              <a:rPr lang="en-US" smtClean="0"/>
              <a:t>10/8/2021</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8D58EFE7-16A0-4AC3-BC25-77095C3D9AD8}" type="slidenum">
              <a:rPr lang="en-US" smtClean="0"/>
              <a:t>‹#›</a:t>
            </a:fld>
            <a:endParaRPr lang="en-US"/>
          </a:p>
        </p:txBody>
      </p:sp>
    </p:spTree>
    <p:extLst>
      <p:ext uri="{BB962C8B-B14F-4D97-AF65-F5344CB8AC3E}">
        <p14:creationId xmlns:p14="http://schemas.microsoft.com/office/powerpoint/2010/main" val="1574582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527090-58ED-4180-91D9-EB679110508B}" type="datetimeFigureOut">
              <a:rPr lang="en-US" smtClean="0"/>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58EFE7-16A0-4AC3-BC25-77095C3D9AD8}" type="slidenum">
              <a:rPr lang="en-US" smtClean="0"/>
              <a:t>‹#›</a:t>
            </a:fld>
            <a:endParaRPr lang="en-US"/>
          </a:p>
        </p:txBody>
      </p:sp>
    </p:spTree>
    <p:extLst>
      <p:ext uri="{BB962C8B-B14F-4D97-AF65-F5344CB8AC3E}">
        <p14:creationId xmlns:p14="http://schemas.microsoft.com/office/powerpoint/2010/main" val="938711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527090-58ED-4180-91D9-EB679110508B}" type="datetimeFigureOut">
              <a:rPr lang="en-US" smtClean="0"/>
              <a:t>10/8/2021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58EFE7-16A0-4AC3-BC25-77095C3D9AD8}" type="slidenum">
              <a:rPr lang="en-US" smtClean="0"/>
              <a:t>‹#›</a:t>
            </a:fld>
            <a:endParaRPr lang="en-US"/>
          </a:p>
        </p:txBody>
      </p:sp>
    </p:spTree>
    <p:extLst>
      <p:ext uri="{BB962C8B-B14F-4D97-AF65-F5344CB8AC3E}">
        <p14:creationId xmlns:p14="http://schemas.microsoft.com/office/powerpoint/2010/main" val="540580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527090-58ED-4180-91D9-EB679110508B}" type="datetimeFigureOut">
              <a:rPr lang="en-US" smtClean="0"/>
              <a:t>10/8/2021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58EFE7-16A0-4AC3-BC25-77095C3D9AD8}" type="slidenum">
              <a:rPr lang="en-US" smtClean="0"/>
              <a:t>‹#›</a:t>
            </a:fld>
            <a:endParaRPr lang="en-US"/>
          </a:p>
        </p:txBody>
      </p:sp>
    </p:spTree>
    <p:extLst>
      <p:ext uri="{BB962C8B-B14F-4D97-AF65-F5344CB8AC3E}">
        <p14:creationId xmlns:p14="http://schemas.microsoft.com/office/powerpoint/2010/main" val="2980764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527090-58ED-4180-91D9-EB679110508B}" type="datetimeFigureOut">
              <a:rPr lang="en-US" smtClean="0"/>
              <a:t>10/8/2021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58EFE7-16A0-4AC3-BC25-77095C3D9AD8}" type="slidenum">
              <a:rPr lang="en-US" smtClean="0"/>
              <a:t>‹#›</a:t>
            </a:fld>
            <a:endParaRPr lang="en-US"/>
          </a:p>
        </p:txBody>
      </p:sp>
    </p:spTree>
    <p:extLst>
      <p:ext uri="{BB962C8B-B14F-4D97-AF65-F5344CB8AC3E}">
        <p14:creationId xmlns:p14="http://schemas.microsoft.com/office/powerpoint/2010/main" val="3641272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527090-58ED-4180-91D9-EB679110508B}" type="datetimeFigureOut">
              <a:rPr lang="en-US" smtClean="0"/>
              <a:t>10/8/2021</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D58EFE7-16A0-4AC3-BC25-77095C3D9AD8}" type="slidenum">
              <a:rPr lang="en-US" smtClean="0"/>
              <a:t>‹#›</a:t>
            </a:fld>
            <a:endParaRPr lang="en-US"/>
          </a:p>
        </p:txBody>
      </p:sp>
    </p:spTree>
    <p:extLst>
      <p:ext uri="{BB962C8B-B14F-4D97-AF65-F5344CB8AC3E}">
        <p14:creationId xmlns:p14="http://schemas.microsoft.com/office/powerpoint/2010/main" val="4294685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527090-58ED-4180-91D9-EB679110508B}" type="datetimeFigureOut">
              <a:rPr lang="en-US" smtClean="0"/>
              <a:t>10/8/2021</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D58EFE7-16A0-4AC3-BC25-77095C3D9AD8}" type="slidenum">
              <a:rPr lang="en-US" smtClean="0"/>
              <a:t>‹#›</a:t>
            </a:fld>
            <a:endParaRPr lang="en-US"/>
          </a:p>
        </p:txBody>
      </p:sp>
    </p:spTree>
    <p:extLst>
      <p:ext uri="{BB962C8B-B14F-4D97-AF65-F5344CB8AC3E}">
        <p14:creationId xmlns:p14="http://schemas.microsoft.com/office/powerpoint/2010/main" val="2705580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35527090-58ED-4180-91D9-EB679110508B}" type="datetimeFigureOut">
              <a:rPr lang="en-US" smtClean="0"/>
              <a:t>10/8/2021</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8D58EFE7-16A0-4AC3-BC25-77095C3D9AD8}" type="slidenum">
              <a:rPr lang="en-US" smtClean="0"/>
              <a:t>‹#›</a:t>
            </a:fld>
            <a:endParaRPr lang="en-US"/>
          </a:p>
        </p:txBody>
      </p:sp>
    </p:spTree>
    <p:extLst>
      <p:ext uri="{BB962C8B-B14F-4D97-AF65-F5344CB8AC3E}">
        <p14:creationId xmlns:p14="http://schemas.microsoft.com/office/powerpoint/2010/main" val="18835554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microsoft.com/office/2007/relationships/hdphoto" Target="../media/hdphoto3.wdp"/><Relationship Id="rId7" Type="http://schemas.openxmlformats.org/officeDocument/2006/relationships/diagramLayout" Target="../diagrams/layout3.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Data" Target="../diagrams/data3.xml"/><Relationship Id="rId5" Type="http://schemas.microsoft.com/office/2007/relationships/hdphoto" Target="../media/hdphoto2.wdp"/><Relationship Id="rId10" Type="http://schemas.microsoft.com/office/2007/relationships/diagramDrawing" Target="../diagrams/drawing3.xml"/><Relationship Id="rId4" Type="http://schemas.openxmlformats.org/officeDocument/2006/relationships/image" Target="../media/image4.png"/><Relationship Id="rId9" Type="http://schemas.openxmlformats.org/officeDocument/2006/relationships/diagramColors" Target="../diagrams/colors3.xml"/></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8" Type="http://schemas.openxmlformats.org/officeDocument/2006/relationships/diagramColors" Target="../diagrams/colors4.xml"/><Relationship Id="rId3" Type="http://schemas.microsoft.com/office/2007/relationships/hdphoto" Target="../media/hdphoto2.wdp"/><Relationship Id="rId7" Type="http://schemas.openxmlformats.org/officeDocument/2006/relationships/diagramQuickStyle" Target="../diagrams/quickStyle4.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2.png"/><Relationship Id="rId9" Type="http://schemas.microsoft.com/office/2007/relationships/diagramDrawing" Target="../diagrams/drawing4.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1.xml"/><Relationship Id="rId3" Type="http://schemas.microsoft.com/office/2007/relationships/hdphoto" Target="../media/hdphoto2.wdp"/><Relationship Id="rId7" Type="http://schemas.openxmlformats.org/officeDocument/2006/relationships/diagramData" Target="../diagrams/data1.xml"/><Relationship Id="rId12" Type="http://schemas.openxmlformats.org/officeDocument/2006/relationships/hyperlink" Target="https://creativecommons.org/licenses/by-sa/3.0/"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2.png"/><Relationship Id="rId11" Type="http://schemas.microsoft.com/office/2007/relationships/diagramDrawing" Target="../diagrams/drawing1.xml"/><Relationship Id="rId5" Type="http://schemas.openxmlformats.org/officeDocument/2006/relationships/hyperlink" Target="https://commons.wikimedia.org/wiki/File:Friends_(letras_brancas,_fundo_preto).jpg" TargetMode="External"/><Relationship Id="rId10" Type="http://schemas.openxmlformats.org/officeDocument/2006/relationships/diagramColors" Target="../diagrams/colors1.xml"/><Relationship Id="rId4" Type="http://schemas.openxmlformats.org/officeDocument/2006/relationships/image" Target="../media/image5.jpg"/><Relationship Id="rId9"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3.wdp"/><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microsoft.com/office/2007/relationships/hdphoto" Target="../media/hdphoto3.wdp"/><Relationship Id="rId7" Type="http://schemas.openxmlformats.org/officeDocument/2006/relationships/hyperlink" Target="https://creativecommons.org/licenses/by-sa/3.0/" TargetMode="Externa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hyperlink" Target="https://flickr.com/photos/yoko69/430162762" TargetMode="External"/><Relationship Id="rId5" Type="http://schemas.openxmlformats.org/officeDocument/2006/relationships/image" Target="../media/image7.jp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7" Type="http://schemas.openxmlformats.org/officeDocument/2006/relationships/hyperlink" Target="https://creativecommons.org/licenses/by-nc-nd/3.0/"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http://dreamers-chronicles.blogspot.com/2012/07/of-generalizationsassumptions-and.html" TargetMode="External"/><Relationship Id="rId5" Type="http://schemas.openxmlformats.org/officeDocument/2006/relationships/image" Target="../media/image8.jp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hyperlink" Target="http://davehingsburger.blogspot.com/2015/12/turning-down-unwanted-gift.html" TargetMode="External"/><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microsoft.com/office/2007/relationships/diagramDrawing" Target="../diagrams/drawing2.xml"/><Relationship Id="rId3" Type="http://schemas.microsoft.com/office/2007/relationships/hdphoto" Target="../media/hdphoto2.wdp"/><Relationship Id="rId7" Type="http://schemas.openxmlformats.org/officeDocument/2006/relationships/diagramColors" Target="../diagrams/colors2.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9.xml.rels><?xml version="1.0" encoding="UTF-8" standalone="yes"?>
<Relationships xmlns="http://schemas.openxmlformats.org/package/2006/relationships"><Relationship Id="rId3" Type="http://schemas.microsoft.com/office/2007/relationships/hdphoto" Target="../media/hdphoto3.wdp"/><Relationship Id="rId7" Type="http://schemas.openxmlformats.org/officeDocument/2006/relationships/hyperlink" Target="https://www.flickr.com/photos/deeplifequotes/8556777776/" TargetMode="Externa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jpg"/><Relationship Id="rId5" Type="http://schemas.microsoft.com/office/2007/relationships/hdphoto" Target="../media/hdphoto2.wdp"/><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5674A-5472-446C-842F-7BB3E137D04F}"/>
              </a:ext>
            </a:extLst>
          </p:cNvPr>
          <p:cNvSpPr>
            <a:spLocks noGrp="1"/>
          </p:cNvSpPr>
          <p:nvPr>
            <p:ph type="ctrTitle"/>
          </p:nvPr>
        </p:nvSpPr>
        <p:spPr/>
        <p:txBody>
          <a:bodyPr/>
          <a:lstStyle/>
          <a:p>
            <a:r>
              <a:rPr lang="en-US" dirty="0"/>
              <a:t>Peer Relationships</a:t>
            </a:r>
          </a:p>
        </p:txBody>
      </p:sp>
      <p:sp>
        <p:nvSpPr>
          <p:cNvPr id="3" name="Subtitle 2">
            <a:extLst>
              <a:ext uri="{FF2B5EF4-FFF2-40B4-BE49-F238E27FC236}">
                <a16:creationId xmlns:a16="http://schemas.microsoft.com/office/drawing/2014/main" id="{678F67B6-A598-401C-8942-43333DF8FFEF}"/>
              </a:ext>
            </a:extLst>
          </p:cNvPr>
          <p:cNvSpPr>
            <a:spLocks noGrp="1"/>
          </p:cNvSpPr>
          <p:nvPr>
            <p:ph type="subTitle" idx="1"/>
          </p:nvPr>
        </p:nvSpPr>
        <p:spPr/>
        <p:txBody>
          <a:bodyPr/>
          <a:lstStyle/>
          <a:p>
            <a:r>
              <a:rPr lang="en-US" dirty="0"/>
              <a:t>Chapter 12</a:t>
            </a:r>
          </a:p>
        </p:txBody>
      </p:sp>
    </p:spTree>
    <p:extLst>
      <p:ext uri="{BB962C8B-B14F-4D97-AF65-F5344CB8AC3E}">
        <p14:creationId xmlns:p14="http://schemas.microsoft.com/office/powerpoint/2010/main" val="2726480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9AC195AE-A334-45BE-9DCD-5F37BD4B4FAA}"/>
              </a:ext>
            </a:extLst>
          </p:cNvPr>
          <p:cNvSpPr>
            <a:spLocks noGrp="1"/>
          </p:cNvSpPr>
          <p:nvPr>
            <p:ph type="title"/>
          </p:nvPr>
        </p:nvSpPr>
        <p:spPr>
          <a:xfrm>
            <a:off x="1490145" y="2376862"/>
            <a:ext cx="2640646" cy="2104273"/>
          </a:xfrm>
          <a:noFill/>
        </p:spPr>
        <p:txBody>
          <a:bodyPr>
            <a:normAutofit/>
          </a:bodyPr>
          <a:lstStyle/>
          <a:p>
            <a:pPr algn="ctr"/>
            <a:r>
              <a:rPr lang="en-US" sz="3000">
                <a:solidFill>
                  <a:srgbClr val="FFFFFF"/>
                </a:solidFill>
              </a:rPr>
              <a:t>Group Dating</a:t>
            </a:r>
          </a:p>
        </p:txBody>
      </p:sp>
      <p:sp>
        <p:nvSpPr>
          <p:cNvPr id="15" name="Rectangle 14">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3DB13961-C2EC-428C-A818-4CF9CF43B056}"/>
              </a:ext>
            </a:extLst>
          </p:cNvPr>
          <p:cNvGraphicFramePr>
            <a:graphicFrameLocks noGrp="1"/>
          </p:cNvGraphicFramePr>
          <p:nvPr>
            <p:ph idx="1"/>
            <p:extLst>
              <p:ext uri="{D42A27DB-BD31-4B8C-83A1-F6EECF244321}">
                <p14:modId xmlns:p14="http://schemas.microsoft.com/office/powerpoint/2010/main" val="1859562595"/>
              </p:ext>
            </p:extLst>
          </p:nvPr>
        </p:nvGraphicFramePr>
        <p:xfrm>
          <a:off x="6081713" y="725488"/>
          <a:ext cx="5141912" cy="540702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293750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8A2C6B0-3F2E-483B-8CFA-A6D753B21A8C}"/>
              </a:ext>
            </a:extLst>
          </p:cNvPr>
          <p:cNvSpPr>
            <a:spLocks noGrp="1"/>
          </p:cNvSpPr>
          <p:nvPr>
            <p:ph type="title"/>
          </p:nvPr>
        </p:nvSpPr>
        <p:spPr>
          <a:xfrm>
            <a:off x="1069848" y="484632"/>
            <a:ext cx="10058400" cy="1609344"/>
          </a:xfrm>
        </p:spPr>
        <p:txBody>
          <a:bodyPr>
            <a:normAutofit/>
          </a:bodyPr>
          <a:lstStyle/>
          <a:p>
            <a:r>
              <a:rPr lang="en-US" dirty="0"/>
              <a:t>Signs of an Unhealthy Relationship</a:t>
            </a:r>
          </a:p>
        </p:txBody>
      </p:sp>
      <p:sp>
        <p:nvSpPr>
          <p:cNvPr id="3" name="Content Placeholder 2">
            <a:extLst>
              <a:ext uri="{FF2B5EF4-FFF2-40B4-BE49-F238E27FC236}">
                <a16:creationId xmlns:a16="http://schemas.microsoft.com/office/drawing/2014/main" id="{9B4AFF8A-0DA2-4C5F-A8B0-E43486DE9CF3}"/>
              </a:ext>
            </a:extLst>
          </p:cNvPr>
          <p:cNvSpPr>
            <a:spLocks noGrp="1"/>
          </p:cNvSpPr>
          <p:nvPr>
            <p:ph idx="1"/>
          </p:nvPr>
        </p:nvSpPr>
        <p:spPr>
          <a:xfrm>
            <a:off x="87464" y="2320412"/>
            <a:ext cx="11040784" cy="4537588"/>
          </a:xfrm>
        </p:spPr>
        <p:txBody>
          <a:bodyPr>
            <a:normAutofit lnSpcReduction="10000"/>
          </a:bodyPr>
          <a:lstStyle/>
          <a:p>
            <a:r>
              <a:rPr lang="en-US" sz="1600" dirty="0"/>
              <a:t>Your relationship is unhealthy if any of the following scenarios have occurred:</a:t>
            </a:r>
          </a:p>
          <a:p>
            <a:r>
              <a:rPr lang="en-US" sz="1600" dirty="0"/>
              <a:t>You endure angry outbursts</a:t>
            </a:r>
          </a:p>
          <a:p>
            <a:r>
              <a:rPr lang="en-US" sz="1600" dirty="0"/>
              <a:t>You feel you cannot say anything right</a:t>
            </a:r>
          </a:p>
          <a:p>
            <a:r>
              <a:rPr lang="en-US" sz="1600" dirty="0"/>
              <a:t>You feel you are constantly fighting</a:t>
            </a:r>
          </a:p>
          <a:p>
            <a:r>
              <a:rPr lang="en-US" sz="1600" dirty="0"/>
              <a:t>You are made fun of or threatened</a:t>
            </a:r>
          </a:p>
          <a:p>
            <a:r>
              <a:rPr lang="en-US" sz="1600" dirty="0"/>
              <a:t>Your partner is possessive or extremely jealous</a:t>
            </a:r>
          </a:p>
          <a:p>
            <a:r>
              <a:rPr lang="en-US" sz="1600" dirty="0"/>
              <a:t>Your partner tells you to stay away from your friends or family</a:t>
            </a:r>
          </a:p>
          <a:p>
            <a:r>
              <a:rPr lang="en-US" sz="1600" dirty="0"/>
              <a:t>Your bf or gf has raised a hand as if to hit you.</a:t>
            </a:r>
          </a:p>
          <a:p>
            <a:r>
              <a:rPr lang="en-US" sz="1600" dirty="0"/>
              <a:t>You have been slapped, choked, kicked, or otherwise physically assaulted. </a:t>
            </a:r>
          </a:p>
          <a:p>
            <a:r>
              <a:rPr lang="en-US" sz="1600" dirty="0"/>
              <a:t>You have been pressured or coerced into having sex. </a:t>
            </a:r>
          </a:p>
          <a:p>
            <a:pPr lvl="1"/>
            <a:r>
              <a:rPr lang="en-US" sz="1600" dirty="0">
                <a:highlight>
                  <a:srgbClr val="FFFF00"/>
                </a:highlight>
              </a:rPr>
              <a:t>Abstinence</a:t>
            </a:r>
            <a:r>
              <a:rPr lang="en-US" sz="1600" dirty="0"/>
              <a:t>- a deliberate, on purpose, decision to avoid high risk behaviors, including sexual activity before marriage and the use of tobacco, alcohol, and other drugs. </a:t>
            </a:r>
          </a:p>
          <a:p>
            <a:r>
              <a:rPr lang="en-US" sz="1600" dirty="0"/>
              <a:t>Making excuses for this behavior is a sure sign that something is wrong…</a:t>
            </a:r>
          </a:p>
          <a:p>
            <a:endParaRPr lang="en-US" sz="1000"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565560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CFFB95F-D901-4937-8084-8A7BAA84F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36310" y="0"/>
            <a:ext cx="435568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369BE7-07D2-4FEA-ACFD-251346914912}"/>
              </a:ext>
            </a:extLst>
          </p:cNvPr>
          <p:cNvSpPr>
            <a:spLocks noGrp="1"/>
          </p:cNvSpPr>
          <p:nvPr>
            <p:ph type="title"/>
          </p:nvPr>
        </p:nvSpPr>
        <p:spPr>
          <a:xfrm>
            <a:off x="8479777" y="639763"/>
            <a:ext cx="3046073" cy="5177377"/>
          </a:xfrm>
          <a:ln>
            <a:noFill/>
          </a:ln>
        </p:spPr>
        <p:txBody>
          <a:bodyPr>
            <a:normAutofit/>
          </a:bodyPr>
          <a:lstStyle/>
          <a:p>
            <a:r>
              <a:rPr lang="en-US" sz="4000"/>
              <a:t>Strategies for Forming Healthy Dating Relationships</a:t>
            </a:r>
          </a:p>
        </p:txBody>
      </p:sp>
      <p:grpSp>
        <p:nvGrpSpPr>
          <p:cNvPr id="11" name="Group 10">
            <a:extLst>
              <a:ext uri="{FF2B5EF4-FFF2-40B4-BE49-F238E27FC236}">
                <a16:creationId xmlns:a16="http://schemas.microsoft.com/office/drawing/2014/main" id="{60F473BD-3FD3-4548-A8F5-11D3C9CB88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2" name="Oval 11">
              <a:extLst>
                <a:ext uri="{FF2B5EF4-FFF2-40B4-BE49-F238E27FC236}">
                  <a16:creationId xmlns:a16="http://schemas.microsoft.com/office/drawing/2014/main" id="{691E02ED-3E2E-4396-B6DE-5F93F2F11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28F088F5-B4E7-43B9-88F4-8667026E4B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graphicFrame>
        <p:nvGraphicFramePr>
          <p:cNvPr id="5" name="Content Placeholder 2">
            <a:extLst>
              <a:ext uri="{FF2B5EF4-FFF2-40B4-BE49-F238E27FC236}">
                <a16:creationId xmlns:a16="http://schemas.microsoft.com/office/drawing/2014/main" id="{3E85E864-B2C1-4A88-8DE0-63B4613FFB18}"/>
              </a:ext>
            </a:extLst>
          </p:cNvPr>
          <p:cNvGraphicFramePr>
            <a:graphicFrameLocks noGrp="1"/>
          </p:cNvGraphicFramePr>
          <p:nvPr>
            <p:ph idx="1"/>
            <p:extLst>
              <p:ext uri="{D42A27DB-BD31-4B8C-83A1-F6EECF244321}">
                <p14:modId xmlns:p14="http://schemas.microsoft.com/office/powerpoint/2010/main" val="3936566242"/>
              </p:ext>
            </p:extLst>
          </p:nvPr>
        </p:nvGraphicFramePr>
        <p:xfrm>
          <a:off x="622300" y="639763"/>
          <a:ext cx="6572250" cy="5588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075532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23">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B5B9D36-ACE4-4F8A-9593-CC76BE81048F}"/>
              </a:ext>
            </a:extLst>
          </p:cNvPr>
          <p:cNvSpPr>
            <a:spLocks noGrp="1"/>
          </p:cNvSpPr>
          <p:nvPr>
            <p:ph type="title"/>
          </p:nvPr>
        </p:nvSpPr>
        <p:spPr>
          <a:xfrm>
            <a:off x="1069848" y="484632"/>
            <a:ext cx="10058400" cy="1609344"/>
          </a:xfrm>
        </p:spPr>
        <p:txBody>
          <a:bodyPr>
            <a:normAutofit/>
          </a:bodyPr>
          <a:lstStyle/>
          <a:p>
            <a:r>
              <a:rPr lang="en-US"/>
              <a:t>Questions to ponder…..</a:t>
            </a:r>
          </a:p>
        </p:txBody>
      </p:sp>
      <p:pic>
        <p:nvPicPr>
          <p:cNvPr id="6" name="Picture 5" descr="A close up of a logo&#10;&#10;Description automatically generated">
            <a:extLst>
              <a:ext uri="{FF2B5EF4-FFF2-40B4-BE49-F238E27FC236}">
                <a16:creationId xmlns:a16="http://schemas.microsoft.com/office/drawing/2014/main" id="{85CF8FA0-B799-42E0-BDEF-0A6B38D34338}"/>
              </a:ext>
            </a:extLst>
          </p:cNvPr>
          <p:cNvPicPr>
            <a:picLocks noChangeAspect="1"/>
          </p:cNvPicPr>
          <p:nvPr/>
        </p:nvPicPr>
        <p:blipFill rotWithShape="1">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r="2319" b="1"/>
          <a:stretch/>
        </p:blipFill>
        <p:spPr>
          <a:xfrm>
            <a:off x="840219" y="2457237"/>
            <a:ext cx="2777625" cy="2132648"/>
          </a:xfrm>
          <a:prstGeom prst="rect">
            <a:avLst/>
          </a:prstGeom>
        </p:spPr>
      </p:pic>
      <p:sp>
        <p:nvSpPr>
          <p:cNvPr id="28" name="Oval 27">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6">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0" name="Oval 29">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aphicFrame>
        <p:nvGraphicFramePr>
          <p:cNvPr id="5" name="Content Placeholder 2">
            <a:extLst>
              <a:ext uri="{FF2B5EF4-FFF2-40B4-BE49-F238E27FC236}">
                <a16:creationId xmlns:a16="http://schemas.microsoft.com/office/drawing/2014/main" id="{C1335B4C-4825-4FE5-8F2F-280C552FE554}"/>
              </a:ext>
            </a:extLst>
          </p:cNvPr>
          <p:cNvGraphicFramePr>
            <a:graphicFrameLocks noGrp="1"/>
          </p:cNvGraphicFramePr>
          <p:nvPr>
            <p:ph idx="1"/>
            <p:extLst>
              <p:ext uri="{D42A27DB-BD31-4B8C-83A1-F6EECF244321}">
                <p14:modId xmlns:p14="http://schemas.microsoft.com/office/powerpoint/2010/main" val="2084007338"/>
              </p:ext>
            </p:extLst>
          </p:nvPr>
        </p:nvGraphicFramePr>
        <p:xfrm>
          <a:off x="3768918" y="2289976"/>
          <a:ext cx="7359329" cy="388222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TextBox 6">
            <a:extLst>
              <a:ext uri="{FF2B5EF4-FFF2-40B4-BE49-F238E27FC236}">
                <a16:creationId xmlns:a16="http://schemas.microsoft.com/office/drawing/2014/main" id="{C9DCFFE2-FBB2-4DD2-A436-32095850BC96}"/>
              </a:ext>
            </a:extLst>
          </p:cNvPr>
          <p:cNvSpPr txBox="1"/>
          <p:nvPr/>
        </p:nvSpPr>
        <p:spPr>
          <a:xfrm>
            <a:off x="3309393" y="4490852"/>
            <a:ext cx="1429874" cy="415498"/>
          </a:xfrm>
          <a:prstGeom prst="rect">
            <a:avLst/>
          </a:prstGeom>
          <a:solidFill>
            <a:srgbClr val="000000"/>
          </a:solidFill>
        </p:spPr>
        <p:txBody>
          <a:bodyPr wrap="square" rtlCol="0">
            <a:spAutoFit/>
          </a:bodyPr>
          <a:lstStyle/>
          <a:p>
            <a:pPr algn="r">
              <a:spcAft>
                <a:spcPts val="600"/>
              </a:spcAft>
            </a:pPr>
            <a:r>
              <a:rPr lang="en-US" sz="700">
                <a:solidFill>
                  <a:srgbClr val="FFFFFF"/>
                </a:solidFill>
                <a:hlinkClick r:id="rId5" tooltip="https://commons.wikimedia.org/wiki/File:Friends_(letras_brancas,_fundo_preto).jpg">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12" tooltip="https://creativecommons.org/licenses/by-sa/3.0/">
                  <a:extLst>
                    <a:ext uri="{A12FA001-AC4F-418D-AE19-62706E023703}">
                      <ahyp:hlinkClr xmlns:ahyp="http://schemas.microsoft.com/office/drawing/2018/hyperlinkcolor" val="tx"/>
                    </a:ext>
                  </a:extLst>
                </a:hlinkClick>
              </a:rPr>
              <a:t>CC BY-SA</a:t>
            </a:r>
            <a:endParaRPr lang="en-US" sz="700">
              <a:solidFill>
                <a:srgbClr val="FFFFFF"/>
              </a:solidFill>
            </a:endParaRPr>
          </a:p>
        </p:txBody>
      </p:sp>
    </p:spTree>
    <p:extLst>
      <p:ext uri="{BB962C8B-B14F-4D97-AF65-F5344CB8AC3E}">
        <p14:creationId xmlns:p14="http://schemas.microsoft.com/office/powerpoint/2010/main" val="3961899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Content Placeholder 2">
            <a:extLst>
              <a:ext uri="{FF2B5EF4-FFF2-40B4-BE49-F238E27FC236}">
                <a16:creationId xmlns:a16="http://schemas.microsoft.com/office/drawing/2014/main" id="{59A298C8-C5CD-4FBA-B777-73A969EC0CB9}"/>
              </a:ext>
            </a:extLst>
          </p:cNvPr>
          <p:cNvSpPr>
            <a:spLocks noGrp="1"/>
          </p:cNvSpPr>
          <p:nvPr>
            <p:ph idx="1"/>
          </p:nvPr>
        </p:nvSpPr>
        <p:spPr>
          <a:xfrm>
            <a:off x="1069850" y="844902"/>
            <a:ext cx="5818858" cy="5168196"/>
          </a:xfrm>
        </p:spPr>
        <p:txBody>
          <a:bodyPr anchor="ctr">
            <a:normAutofit/>
          </a:bodyPr>
          <a:lstStyle/>
          <a:p>
            <a:r>
              <a:rPr lang="en-US" sz="1500" dirty="0">
                <a:highlight>
                  <a:srgbClr val="FFFF00"/>
                </a:highlight>
              </a:rPr>
              <a:t>Peers-</a:t>
            </a:r>
            <a:r>
              <a:rPr lang="en-US" sz="1500" dirty="0"/>
              <a:t> people of similar age who share similar interests. </a:t>
            </a:r>
          </a:p>
          <a:p>
            <a:pPr lvl="1"/>
            <a:r>
              <a:rPr lang="en-US" sz="1500" dirty="0"/>
              <a:t>As you get older the dynamics of your social groups change, this is natural.</a:t>
            </a:r>
          </a:p>
          <a:p>
            <a:pPr lvl="1"/>
            <a:endParaRPr lang="en-US" sz="1500" dirty="0"/>
          </a:p>
          <a:p>
            <a:pPr marL="457200" lvl="1" indent="0">
              <a:buNone/>
            </a:pPr>
            <a:r>
              <a:rPr lang="en-US" sz="1500" dirty="0">
                <a:highlight>
                  <a:srgbClr val="FFFF00"/>
                </a:highlight>
              </a:rPr>
              <a:t>Friendship</a:t>
            </a:r>
            <a:r>
              <a:rPr lang="en-US" sz="1500" dirty="0"/>
              <a:t>- a significant relationship between two people. </a:t>
            </a:r>
          </a:p>
          <a:p>
            <a:pPr lvl="1"/>
            <a:r>
              <a:rPr lang="en-US" sz="1500" dirty="0"/>
              <a:t>	Healthy friendships are based on caring, respect, trust, and consideration.</a:t>
            </a:r>
          </a:p>
          <a:p>
            <a:pPr lvl="1"/>
            <a:endParaRPr lang="en-US" sz="1500" dirty="0"/>
          </a:p>
          <a:p>
            <a:pPr lvl="1"/>
            <a:r>
              <a:rPr lang="en-US" sz="1500" dirty="0">
                <a:highlight>
                  <a:srgbClr val="FFFF00"/>
                </a:highlight>
              </a:rPr>
              <a:t>Platonic friendship- </a:t>
            </a:r>
            <a:r>
              <a:rPr lang="en-US" sz="1500" dirty="0"/>
              <a:t>is a friendship with a member of the opposite gender in which there is affection (you care about them), but the two people are not considered a couple. </a:t>
            </a:r>
          </a:p>
          <a:p>
            <a:pPr lvl="2"/>
            <a:r>
              <a:rPr lang="en-US" sz="1500" dirty="0"/>
              <a:t>Think of some positives for having platonic friendships</a:t>
            </a:r>
          </a:p>
          <a:p>
            <a:pPr lvl="2"/>
            <a:endParaRPr lang="en-US" sz="1500" dirty="0"/>
          </a:p>
          <a:p>
            <a:pPr marL="914400" lvl="2" indent="0">
              <a:buNone/>
            </a:pPr>
            <a:r>
              <a:rPr lang="en-US" sz="1500" dirty="0"/>
              <a:t>Casual friends- peers who share something in common (same grade, same school, in some of your classes)</a:t>
            </a:r>
          </a:p>
          <a:p>
            <a:pPr marL="914400" lvl="2" indent="0">
              <a:buNone/>
            </a:pPr>
            <a:endParaRPr lang="en-US" sz="1500" dirty="0"/>
          </a:p>
          <a:p>
            <a:pPr marL="914400" lvl="2" indent="0">
              <a:buNone/>
            </a:pPr>
            <a:r>
              <a:rPr lang="en-US" sz="1500" dirty="0"/>
              <a:t>Close friends- have strong emotional ties and feel comfortable sharing their thoughts, experiences and feelings. </a:t>
            </a:r>
          </a:p>
          <a:p>
            <a:pPr marL="914400" lvl="2" indent="0">
              <a:buNone/>
            </a:pPr>
            <a:endParaRPr lang="en-US" sz="1500" dirty="0"/>
          </a:p>
          <a:p>
            <a:pPr marL="914400" lvl="2" indent="0">
              <a:buNone/>
            </a:pPr>
            <a:endParaRPr lang="en-US" sz="1500" dirty="0"/>
          </a:p>
        </p:txBody>
      </p:sp>
      <p:sp>
        <p:nvSpPr>
          <p:cNvPr id="10" name="Rectangle 9">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86983" y="3388659"/>
            <a:ext cx="36576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0" name="Group 11">
            <a:extLst>
              <a:ext uri="{FF2B5EF4-FFF2-40B4-BE49-F238E27FC236}">
                <a16:creationId xmlns:a16="http://schemas.microsoft.com/office/drawing/2014/main" id="{4BF9B298-BC35-4C0F-8301-5D63A1E6D2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42859" y="1679571"/>
            <a:ext cx="3498864" cy="3498858"/>
            <a:chOff x="7942859" y="1679571"/>
            <a:chExt cx="3498864" cy="3498858"/>
          </a:xfrm>
        </p:grpSpPr>
        <p:sp>
          <p:nvSpPr>
            <p:cNvPr id="13" name="Oval 12">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42859" y="1679571"/>
              <a:ext cx="3498864" cy="3498858"/>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27958"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466860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32A69264-CD1C-411A-81BA-E2CA439C9BE5}"/>
              </a:ext>
            </a:extLst>
          </p:cNvPr>
          <p:cNvSpPr>
            <a:spLocks noGrp="1"/>
          </p:cNvSpPr>
          <p:nvPr>
            <p:ph idx="1"/>
          </p:nvPr>
        </p:nvSpPr>
        <p:spPr>
          <a:xfrm>
            <a:off x="1069848" y="2320412"/>
            <a:ext cx="10058400" cy="3851787"/>
          </a:xfrm>
        </p:spPr>
        <p:txBody>
          <a:bodyPr>
            <a:normAutofit/>
          </a:bodyPr>
          <a:lstStyle/>
          <a:p>
            <a:r>
              <a:rPr lang="en-US" dirty="0"/>
              <a:t>True friends:</a:t>
            </a:r>
          </a:p>
          <a:p>
            <a:pPr lvl="2"/>
            <a:r>
              <a:rPr lang="en-US" dirty="0"/>
              <a:t>Have similar interests, beliefs, and attitudes on basic issues</a:t>
            </a:r>
          </a:p>
          <a:p>
            <a:pPr lvl="2"/>
            <a:r>
              <a:rPr lang="en-US" dirty="0"/>
              <a:t>Have open and honest communication</a:t>
            </a:r>
          </a:p>
          <a:p>
            <a:pPr lvl="2"/>
            <a:r>
              <a:rPr lang="en-US" dirty="0"/>
              <a:t>Share joys, disappointments, dreams and concerns</a:t>
            </a:r>
          </a:p>
          <a:p>
            <a:pPr lvl="2"/>
            <a:r>
              <a:rPr lang="en-US" dirty="0"/>
              <a:t>Show mutual respect, care and support</a:t>
            </a:r>
          </a:p>
          <a:p>
            <a:pPr lvl="2"/>
            <a:r>
              <a:rPr lang="en-US" dirty="0"/>
              <a:t>Show concern about each other’s safety and well-being</a:t>
            </a:r>
          </a:p>
          <a:p>
            <a:pPr lvl="2"/>
            <a:endParaRPr lang="en-US" dirty="0"/>
          </a:p>
          <a:p>
            <a:pPr lvl="2"/>
            <a:endParaRPr lang="en-US" dirty="0"/>
          </a:p>
          <a:p>
            <a:pPr lvl="2"/>
            <a:r>
              <a:rPr lang="en-US" dirty="0"/>
              <a:t>Did this list make you re think some of your friends? Keep in mind, as you grow, our likes, opinions, beliefs can change and draws us apart. </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151798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C06EAFD-0C69-4B3B-BEA7-E7E11DDF9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066C89-42FB-4624-9AFE-3A31B3649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a:solidFill>
                <a:prstClr val="white"/>
              </a:solidFill>
              <a:latin typeface="Rockwell Extra Bold" pitchFamily="18" charset="0"/>
            </a:endParaRPr>
          </a:p>
        </p:txBody>
      </p:sp>
      <p:sp>
        <p:nvSpPr>
          <p:cNvPr id="2" name="Title 1">
            <a:extLst>
              <a:ext uri="{FF2B5EF4-FFF2-40B4-BE49-F238E27FC236}">
                <a16:creationId xmlns:a16="http://schemas.microsoft.com/office/drawing/2014/main" id="{46CF4519-7D0F-4339-B2C4-1AE75D86A53F}"/>
              </a:ext>
            </a:extLst>
          </p:cNvPr>
          <p:cNvSpPr>
            <a:spLocks noGrp="1"/>
          </p:cNvSpPr>
          <p:nvPr>
            <p:ph type="title"/>
          </p:nvPr>
        </p:nvSpPr>
        <p:spPr>
          <a:xfrm>
            <a:off x="643468" y="643466"/>
            <a:ext cx="3686312" cy="5528734"/>
          </a:xfrm>
        </p:spPr>
        <p:txBody>
          <a:bodyPr>
            <a:normAutofit/>
          </a:bodyPr>
          <a:lstStyle/>
          <a:p>
            <a:pPr algn="r"/>
            <a:r>
              <a:rPr lang="en-US" sz="4800">
                <a:solidFill>
                  <a:srgbClr val="FFFFFF"/>
                </a:solidFill>
              </a:rPr>
              <a:t>Cliques and Groups</a:t>
            </a:r>
          </a:p>
        </p:txBody>
      </p:sp>
      <p:sp>
        <p:nvSpPr>
          <p:cNvPr id="3" name="Content Placeholder 2">
            <a:extLst>
              <a:ext uri="{FF2B5EF4-FFF2-40B4-BE49-F238E27FC236}">
                <a16:creationId xmlns:a16="http://schemas.microsoft.com/office/drawing/2014/main" id="{091D555A-5C1A-4987-82B6-2FEC291B1315}"/>
              </a:ext>
            </a:extLst>
          </p:cNvPr>
          <p:cNvSpPr>
            <a:spLocks noGrp="1"/>
          </p:cNvSpPr>
          <p:nvPr>
            <p:ph idx="1"/>
          </p:nvPr>
        </p:nvSpPr>
        <p:spPr>
          <a:xfrm>
            <a:off x="5053780" y="599768"/>
            <a:ext cx="6074467" cy="5572432"/>
          </a:xfrm>
        </p:spPr>
        <p:txBody>
          <a:bodyPr anchor="ctr">
            <a:normAutofit/>
          </a:bodyPr>
          <a:lstStyle/>
          <a:p>
            <a:r>
              <a:rPr lang="en-US" dirty="0"/>
              <a:t>A </a:t>
            </a:r>
            <a:r>
              <a:rPr lang="en-US" dirty="0">
                <a:highlight>
                  <a:srgbClr val="FFFF00"/>
                </a:highlight>
              </a:rPr>
              <a:t>clique</a:t>
            </a:r>
            <a:r>
              <a:rPr lang="en-US" dirty="0"/>
              <a:t> is a small circle of friends, usually with similar backgrounds or tastes, who EXCLUDE people viewed as outsiders. </a:t>
            </a:r>
          </a:p>
          <a:p>
            <a:r>
              <a:rPr lang="en-US" dirty="0"/>
              <a:t>Groups- is a number of persons being in some relation to one another (common interests/hobbies), but INCLUDE others and usually a part of many groups.</a:t>
            </a:r>
          </a:p>
          <a:p>
            <a:r>
              <a:rPr lang="en-US" dirty="0"/>
              <a:t>Unlike a group of friends, cliques usually do not socialize outside of their group. Instead, they do everything together including eating lunch together, sitting together in class and hanging out together after school.</a:t>
            </a:r>
          </a:p>
          <a:p>
            <a:r>
              <a:rPr lang="en-US" dirty="0"/>
              <a:t>Do we have cliques and groups at our high school? Do you see the difference???</a:t>
            </a:r>
          </a:p>
        </p:txBody>
      </p:sp>
      <p:sp>
        <p:nvSpPr>
          <p:cNvPr id="12" name="Oval 11">
            <a:extLst>
              <a:ext uri="{FF2B5EF4-FFF2-40B4-BE49-F238E27FC236}">
                <a16:creationId xmlns:a16="http://schemas.microsoft.com/office/drawing/2014/main" id="{BA218FBC-B2D6-48CA-9289-C4110162E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2DED9084-49DA-4911-ACB7-5F9E4DEFA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pic>
        <p:nvPicPr>
          <p:cNvPr id="5" name="Picture 4" descr="A person posing for a photo&#10;&#10;Description automatically generated">
            <a:extLst>
              <a:ext uri="{FF2B5EF4-FFF2-40B4-BE49-F238E27FC236}">
                <a16:creationId xmlns:a16="http://schemas.microsoft.com/office/drawing/2014/main" id="{16061EEF-5388-4C02-94E2-0FF5E207C52F}"/>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614274" y="4096908"/>
            <a:ext cx="3217628" cy="2413221"/>
          </a:xfrm>
          <a:prstGeom prst="rect">
            <a:avLst/>
          </a:prstGeom>
        </p:spPr>
      </p:pic>
      <p:sp>
        <p:nvSpPr>
          <p:cNvPr id="6" name="TextBox 5">
            <a:extLst>
              <a:ext uri="{FF2B5EF4-FFF2-40B4-BE49-F238E27FC236}">
                <a16:creationId xmlns:a16="http://schemas.microsoft.com/office/drawing/2014/main" id="{0AF7D324-D740-4611-A905-4BF2233DDC88}"/>
              </a:ext>
            </a:extLst>
          </p:cNvPr>
          <p:cNvSpPr txBox="1"/>
          <p:nvPr/>
        </p:nvSpPr>
        <p:spPr>
          <a:xfrm>
            <a:off x="614274" y="6625546"/>
            <a:ext cx="3217628" cy="369332"/>
          </a:xfrm>
          <a:prstGeom prst="rect">
            <a:avLst/>
          </a:prstGeom>
          <a:noFill/>
        </p:spPr>
        <p:txBody>
          <a:bodyPr wrap="square" rtlCol="0">
            <a:spAutoFit/>
          </a:bodyPr>
          <a:lstStyle/>
          <a:p>
            <a:r>
              <a:rPr lang="en-US" sz="900">
                <a:hlinkClick r:id="rId6" tooltip="https://flickr.com/photos/yoko69/430162762"/>
              </a:rPr>
              <a:t>This Photo</a:t>
            </a:r>
            <a:r>
              <a:rPr lang="en-US" sz="900"/>
              <a:t> by Unknown Author is licensed under </a:t>
            </a:r>
            <a:r>
              <a:rPr lang="en-US" sz="900">
                <a:hlinkClick r:id="rId7" tooltip="https://creativecommons.org/licenses/by-sa/3.0/"/>
              </a:rPr>
              <a:t>CC BY-SA</a:t>
            </a:r>
            <a:endParaRPr lang="en-US" sz="900"/>
          </a:p>
        </p:txBody>
      </p:sp>
    </p:spTree>
    <p:extLst>
      <p:ext uri="{BB962C8B-B14F-4D97-AF65-F5344CB8AC3E}">
        <p14:creationId xmlns:p14="http://schemas.microsoft.com/office/powerpoint/2010/main" val="2528863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DF87885-4512-4DED-9324-5B6FAF00DE34}"/>
              </a:ext>
            </a:extLst>
          </p:cNvPr>
          <p:cNvSpPr>
            <a:spLocks noGrp="1"/>
          </p:cNvSpPr>
          <p:nvPr>
            <p:ph type="title"/>
          </p:nvPr>
        </p:nvSpPr>
        <p:spPr>
          <a:xfrm>
            <a:off x="1069848" y="484632"/>
            <a:ext cx="10058400" cy="1609344"/>
          </a:xfrm>
        </p:spPr>
        <p:txBody>
          <a:bodyPr>
            <a:normAutofit/>
          </a:bodyPr>
          <a:lstStyle/>
          <a:p>
            <a:endParaRPr lang="en-US"/>
          </a:p>
        </p:txBody>
      </p:sp>
      <p:sp>
        <p:nvSpPr>
          <p:cNvPr id="3" name="Content Placeholder 2">
            <a:extLst>
              <a:ext uri="{FF2B5EF4-FFF2-40B4-BE49-F238E27FC236}">
                <a16:creationId xmlns:a16="http://schemas.microsoft.com/office/drawing/2014/main" id="{8766541D-228E-44B6-AB11-B53042FC1A11}"/>
              </a:ext>
            </a:extLst>
          </p:cNvPr>
          <p:cNvSpPr>
            <a:spLocks noGrp="1"/>
          </p:cNvSpPr>
          <p:nvPr>
            <p:ph idx="1"/>
          </p:nvPr>
        </p:nvSpPr>
        <p:spPr>
          <a:xfrm>
            <a:off x="1069848" y="2320412"/>
            <a:ext cx="10058400" cy="3851787"/>
          </a:xfrm>
        </p:spPr>
        <p:txBody>
          <a:bodyPr>
            <a:normAutofit/>
          </a:bodyPr>
          <a:lstStyle/>
          <a:p>
            <a:pPr marL="0" indent="0">
              <a:buNone/>
            </a:pPr>
            <a:r>
              <a:rPr lang="en-US" dirty="0">
                <a:highlight>
                  <a:srgbClr val="FFFF00"/>
                </a:highlight>
              </a:rPr>
              <a:t>Stereotype</a:t>
            </a:r>
            <a:r>
              <a:rPr lang="en-US" dirty="0"/>
              <a:t>- is an exaggerated and oversimplified belief about an entire group of people, such as an ethnic or religious group or a gender. </a:t>
            </a:r>
          </a:p>
          <a:p>
            <a:pPr marL="0" indent="0">
              <a:buNone/>
            </a:pPr>
            <a:r>
              <a:rPr lang="en-US" dirty="0"/>
              <a:t>	Ex: ALL girls like to go shopping, or ALL boys play video games (I know plenty of girls who do not! And I know a lot of boys who do not like and do not play video games!)  </a:t>
            </a:r>
          </a:p>
          <a:p>
            <a:pPr marL="0" indent="0">
              <a:buNone/>
            </a:pPr>
            <a:r>
              <a:rPr lang="en-US" dirty="0"/>
              <a:t>And even though a statement might seem true, saying that ALL of anything, is not fair or correct. That is a stereotype. </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pic>
        <p:nvPicPr>
          <p:cNvPr id="5" name="Picture 4" descr="A screenshot of a cell phone&#10;&#10;Description automatically generated">
            <a:extLst>
              <a:ext uri="{FF2B5EF4-FFF2-40B4-BE49-F238E27FC236}">
                <a16:creationId xmlns:a16="http://schemas.microsoft.com/office/drawing/2014/main" id="{971B2998-0DA3-4A66-AD97-6C9AB6CAC313}"/>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3206819" y="4785650"/>
            <a:ext cx="4370774" cy="2072350"/>
          </a:xfrm>
          <a:prstGeom prst="rect">
            <a:avLst/>
          </a:prstGeom>
        </p:spPr>
      </p:pic>
      <p:sp>
        <p:nvSpPr>
          <p:cNvPr id="6" name="TextBox 5">
            <a:extLst>
              <a:ext uri="{FF2B5EF4-FFF2-40B4-BE49-F238E27FC236}">
                <a16:creationId xmlns:a16="http://schemas.microsoft.com/office/drawing/2014/main" id="{7CBFACD4-D38B-4ED9-AEEA-2AA2731DF6E1}"/>
              </a:ext>
            </a:extLst>
          </p:cNvPr>
          <p:cNvSpPr txBox="1"/>
          <p:nvPr/>
        </p:nvSpPr>
        <p:spPr>
          <a:xfrm>
            <a:off x="3206819" y="6917972"/>
            <a:ext cx="4370774" cy="230832"/>
          </a:xfrm>
          <a:prstGeom prst="rect">
            <a:avLst/>
          </a:prstGeom>
          <a:noFill/>
        </p:spPr>
        <p:txBody>
          <a:bodyPr wrap="square" rtlCol="0">
            <a:spAutoFit/>
          </a:bodyPr>
          <a:lstStyle/>
          <a:p>
            <a:r>
              <a:rPr lang="en-US" sz="900">
                <a:hlinkClick r:id="rId6" tooltip="http://dreamers-chronicles.blogspot.com/2012/07/of-generalizationsassumptions-and.html"/>
              </a:rPr>
              <a:t>This Photo</a:t>
            </a:r>
            <a:r>
              <a:rPr lang="en-US" sz="900"/>
              <a:t> by Unknown Author is licensed under </a:t>
            </a:r>
            <a:r>
              <a:rPr lang="en-US" sz="900">
                <a:hlinkClick r:id="rId7" tooltip="https://creativecommons.org/licenses/by-nc-nd/3.0/"/>
              </a:rPr>
              <a:t>CC BY-NC-ND</a:t>
            </a:r>
            <a:endParaRPr lang="en-US" sz="900"/>
          </a:p>
        </p:txBody>
      </p:sp>
    </p:spTree>
    <p:extLst>
      <p:ext uri="{BB962C8B-B14F-4D97-AF65-F5344CB8AC3E}">
        <p14:creationId xmlns:p14="http://schemas.microsoft.com/office/powerpoint/2010/main" val="2117101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6167D-A7FD-47A3-B17B-F49F521FAA18}"/>
              </a:ext>
            </a:extLst>
          </p:cNvPr>
          <p:cNvSpPr>
            <a:spLocks noGrp="1"/>
          </p:cNvSpPr>
          <p:nvPr>
            <p:ph type="title"/>
          </p:nvPr>
        </p:nvSpPr>
        <p:spPr>
          <a:xfrm>
            <a:off x="838200" y="365126"/>
            <a:ext cx="10515600" cy="541324"/>
          </a:xfrm>
        </p:spPr>
        <p:txBody>
          <a:bodyPr>
            <a:normAutofit fontScale="90000"/>
          </a:bodyPr>
          <a:lstStyle/>
          <a:p>
            <a:r>
              <a:rPr lang="en-US" dirty="0"/>
              <a:t>Peer Pressure and Refusal Skills</a:t>
            </a:r>
          </a:p>
        </p:txBody>
      </p:sp>
      <p:sp>
        <p:nvSpPr>
          <p:cNvPr id="3" name="Content Placeholder 2">
            <a:extLst>
              <a:ext uri="{FF2B5EF4-FFF2-40B4-BE49-F238E27FC236}">
                <a16:creationId xmlns:a16="http://schemas.microsoft.com/office/drawing/2014/main" id="{DE17E3F4-E5EE-4131-ACB5-878B829E6C85}"/>
              </a:ext>
            </a:extLst>
          </p:cNvPr>
          <p:cNvSpPr>
            <a:spLocks noGrp="1"/>
          </p:cNvSpPr>
          <p:nvPr>
            <p:ph idx="1"/>
          </p:nvPr>
        </p:nvSpPr>
        <p:spPr>
          <a:xfrm>
            <a:off x="838200" y="906450"/>
            <a:ext cx="10515600" cy="5828305"/>
          </a:xfrm>
        </p:spPr>
        <p:txBody>
          <a:bodyPr/>
          <a:lstStyle/>
          <a:p>
            <a:r>
              <a:rPr lang="en-US" dirty="0">
                <a:highlight>
                  <a:srgbClr val="FFFF00"/>
                </a:highlight>
              </a:rPr>
              <a:t>Peer pressure- </a:t>
            </a:r>
            <a:r>
              <a:rPr lang="en-US" dirty="0"/>
              <a:t>The influence that people your age may have on you. </a:t>
            </a:r>
          </a:p>
          <a:p>
            <a:pPr lvl="1"/>
            <a:r>
              <a:rPr lang="en-US" dirty="0"/>
              <a:t>Can be positive peer pressure or negative peer pressure</a:t>
            </a:r>
          </a:p>
          <a:p>
            <a:pPr lvl="2"/>
            <a:r>
              <a:rPr lang="en-US" dirty="0"/>
              <a:t>Think of some examples of POSITIVE peer pressure</a:t>
            </a:r>
          </a:p>
          <a:p>
            <a:pPr lvl="1"/>
            <a:r>
              <a:rPr lang="en-US" dirty="0"/>
              <a:t>Negative peer pressure can include:</a:t>
            </a:r>
          </a:p>
          <a:p>
            <a:pPr lvl="2"/>
            <a:r>
              <a:rPr lang="en-US" dirty="0">
                <a:highlight>
                  <a:srgbClr val="FFFF00"/>
                </a:highlight>
              </a:rPr>
              <a:t>Harassment</a:t>
            </a:r>
            <a:r>
              <a:rPr lang="en-US" dirty="0"/>
              <a:t>- persistently annoying others. May include name calling, teasing, bullying. </a:t>
            </a:r>
          </a:p>
          <a:p>
            <a:pPr lvl="2"/>
            <a:r>
              <a:rPr lang="en-US" dirty="0">
                <a:highlight>
                  <a:srgbClr val="FFFF00"/>
                </a:highlight>
              </a:rPr>
              <a:t>Manipulation</a:t>
            </a:r>
            <a:r>
              <a:rPr lang="en-US" dirty="0"/>
              <a:t>- an indirect, dishonest way to control or influence others. </a:t>
            </a:r>
          </a:p>
          <a:p>
            <a:pPr lvl="1"/>
            <a:endParaRPr lang="en-US" dirty="0"/>
          </a:p>
          <a:p>
            <a:pPr marL="914400" lvl="2" indent="0">
              <a:buNone/>
            </a:pPr>
            <a:endParaRPr lang="en-US" dirty="0"/>
          </a:p>
        </p:txBody>
      </p:sp>
      <p:sp>
        <p:nvSpPr>
          <p:cNvPr id="6" name="TextBox 5">
            <a:extLst>
              <a:ext uri="{FF2B5EF4-FFF2-40B4-BE49-F238E27FC236}">
                <a16:creationId xmlns:a16="http://schemas.microsoft.com/office/drawing/2014/main" id="{19518409-533F-4042-A55C-8DBD18133BC5}"/>
              </a:ext>
            </a:extLst>
          </p:cNvPr>
          <p:cNvSpPr txBox="1"/>
          <p:nvPr/>
        </p:nvSpPr>
        <p:spPr>
          <a:xfrm>
            <a:off x="1033669" y="3429000"/>
            <a:ext cx="9565419" cy="2862322"/>
          </a:xfrm>
          <a:prstGeom prst="rect">
            <a:avLst/>
          </a:prstGeom>
          <a:noFill/>
        </p:spPr>
        <p:txBody>
          <a:bodyPr wrap="square" rtlCol="0">
            <a:spAutoFit/>
          </a:bodyPr>
          <a:lstStyle/>
          <a:p>
            <a:r>
              <a:rPr lang="en-US" dirty="0"/>
              <a:t>Common Methods of Manipulation:</a:t>
            </a:r>
          </a:p>
          <a:p>
            <a:pPr marL="285750" indent="-285750">
              <a:buFont typeface="Arial" panose="020B0604020202020204" pitchFamily="34" charset="0"/>
              <a:buChar char="•"/>
            </a:pPr>
            <a:r>
              <a:rPr lang="en-US" dirty="0"/>
              <a:t>Mocking or teasing another person in mean or hurtful ways.</a:t>
            </a:r>
          </a:p>
          <a:p>
            <a:pPr marL="285750" indent="-285750">
              <a:buFont typeface="Arial" panose="020B0604020202020204" pitchFamily="34" charset="0"/>
              <a:buChar char="•"/>
            </a:pPr>
            <a:r>
              <a:rPr lang="en-US" dirty="0"/>
              <a:t>Using “guilt trips” to get desired results</a:t>
            </a:r>
          </a:p>
          <a:p>
            <a:pPr marL="285750" indent="-285750">
              <a:buFont typeface="Arial" panose="020B0604020202020204" pitchFamily="34" charset="0"/>
              <a:buChar char="•"/>
            </a:pPr>
            <a:r>
              <a:rPr lang="en-US" dirty="0"/>
              <a:t>Bargaining- offering to make a deal to get what one wants</a:t>
            </a:r>
          </a:p>
          <a:p>
            <a:pPr marL="285750" indent="-285750">
              <a:buFont typeface="Arial" panose="020B0604020202020204" pitchFamily="34" charset="0"/>
              <a:buChar char="•"/>
            </a:pPr>
            <a:r>
              <a:rPr lang="en-US" dirty="0"/>
              <a:t>Using flattery or praise to influence another person</a:t>
            </a:r>
          </a:p>
          <a:p>
            <a:pPr marL="285750" indent="-285750">
              <a:buFont typeface="Arial" panose="020B0604020202020204" pitchFamily="34" charset="0"/>
              <a:buChar char="•"/>
            </a:pPr>
            <a:r>
              <a:rPr lang="en-US" dirty="0"/>
              <a:t>Bribing- promising money or favors if the person will do what is asked</a:t>
            </a:r>
          </a:p>
          <a:p>
            <a:pPr marL="285750" indent="-285750">
              <a:buFont typeface="Arial" panose="020B0604020202020204" pitchFamily="34" charset="0"/>
              <a:buChar char="•"/>
            </a:pPr>
            <a:r>
              <a:rPr lang="en-US" dirty="0"/>
              <a:t>Making threats-promising violence or some other negative consequence </a:t>
            </a:r>
          </a:p>
          <a:p>
            <a:r>
              <a:rPr lang="en-US" dirty="0"/>
              <a:t>If the person does not do what is asked. </a:t>
            </a:r>
          </a:p>
          <a:p>
            <a:r>
              <a:rPr lang="en-US" dirty="0"/>
              <a:t>Using blackmail- threatening to reveal some embarrassing or damaging</a:t>
            </a:r>
          </a:p>
          <a:p>
            <a:r>
              <a:rPr lang="en-US" dirty="0"/>
              <a:t>Information if the person does not do what is asked.  </a:t>
            </a:r>
          </a:p>
        </p:txBody>
      </p:sp>
      <p:pic>
        <p:nvPicPr>
          <p:cNvPr id="8" name="Picture 7" descr="A drawing of a face&#10;&#10;Description automatically generated">
            <a:extLst>
              <a:ext uri="{FF2B5EF4-FFF2-40B4-BE49-F238E27FC236}">
                <a16:creationId xmlns:a16="http://schemas.microsoft.com/office/drawing/2014/main" id="{D627B620-D010-4441-87D1-FC1BE63E4C4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955020" y="2830664"/>
            <a:ext cx="4517424" cy="825817"/>
          </a:xfrm>
          <a:prstGeom prst="rect">
            <a:avLst/>
          </a:prstGeom>
        </p:spPr>
      </p:pic>
    </p:spTree>
    <p:extLst>
      <p:ext uri="{BB962C8B-B14F-4D97-AF65-F5344CB8AC3E}">
        <p14:creationId xmlns:p14="http://schemas.microsoft.com/office/powerpoint/2010/main" val="1194404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D983C-55D5-4686-97DA-92B8BC86519E}"/>
              </a:ext>
            </a:extLst>
          </p:cNvPr>
          <p:cNvSpPr>
            <a:spLocks noGrp="1"/>
          </p:cNvSpPr>
          <p:nvPr>
            <p:ph type="title"/>
          </p:nvPr>
        </p:nvSpPr>
        <p:spPr>
          <a:xfrm>
            <a:off x="1069848" y="484632"/>
            <a:ext cx="10058400" cy="1609344"/>
          </a:xfrm>
        </p:spPr>
        <p:txBody>
          <a:bodyPr>
            <a:normAutofit/>
          </a:bodyPr>
          <a:lstStyle/>
          <a:p>
            <a:r>
              <a:rPr lang="en-US" sz="3000" dirty="0">
                <a:highlight>
                  <a:srgbClr val="FFFF00"/>
                </a:highlight>
              </a:rPr>
              <a:t>Refusal Skills- </a:t>
            </a:r>
            <a:r>
              <a:rPr lang="en-US" sz="3000" dirty="0"/>
              <a:t>are communication strategies that can help you say no when you are urged to take part in behaviors that are unsafe, unhealthy, or that go against your values. </a:t>
            </a:r>
          </a:p>
        </p:txBody>
      </p:sp>
      <p:sp>
        <p:nvSpPr>
          <p:cNvPr id="9" name="Rectangle 8">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B8AE2D96-C48D-4385-AE90-3C2331EF8F39}"/>
              </a:ext>
            </a:extLst>
          </p:cNvPr>
          <p:cNvGraphicFramePr>
            <a:graphicFrameLocks noGrp="1"/>
          </p:cNvGraphicFramePr>
          <p:nvPr>
            <p:ph idx="1"/>
            <p:extLst>
              <p:ext uri="{D42A27DB-BD31-4B8C-83A1-F6EECF244321}">
                <p14:modId xmlns:p14="http://schemas.microsoft.com/office/powerpoint/2010/main" val="2925549112"/>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35423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a:extLst>
              <a:ext uri="{FF2B5EF4-FFF2-40B4-BE49-F238E27FC236}">
                <a16:creationId xmlns:a16="http://schemas.microsoft.com/office/drawing/2014/main" id="{FFE55C86-2FB8-43E5-A902-0443A29475A2}"/>
              </a:ext>
            </a:extLst>
          </p:cNvPr>
          <p:cNvSpPr>
            <a:spLocks noGrp="1"/>
          </p:cNvSpPr>
          <p:nvPr>
            <p:ph type="title"/>
          </p:nvPr>
        </p:nvSpPr>
        <p:spPr>
          <a:xfrm>
            <a:off x="1490145" y="2376862"/>
            <a:ext cx="2640646" cy="2104273"/>
          </a:xfrm>
          <a:noFill/>
        </p:spPr>
        <p:txBody>
          <a:bodyPr>
            <a:normAutofit/>
          </a:bodyPr>
          <a:lstStyle/>
          <a:p>
            <a:pPr algn="ctr"/>
            <a:r>
              <a:rPr lang="en-US" sz="2800">
                <a:solidFill>
                  <a:srgbClr val="FFFFFF"/>
                </a:solidFill>
              </a:rPr>
              <a:t>Dating and Setting Limits- lets talk about our brains (boys vs girls) </a:t>
            </a: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76CD9F3-2036-431C-8CD0-2DC20D2C61DD}"/>
              </a:ext>
            </a:extLst>
          </p:cNvPr>
          <p:cNvSpPr>
            <a:spLocks noGrp="1"/>
          </p:cNvSpPr>
          <p:nvPr>
            <p:ph idx="1"/>
          </p:nvPr>
        </p:nvSpPr>
        <p:spPr>
          <a:xfrm>
            <a:off x="6081089" y="725394"/>
            <a:ext cx="5142658" cy="5407212"/>
          </a:xfrm>
        </p:spPr>
        <p:txBody>
          <a:bodyPr anchor="ctr">
            <a:normAutofit/>
          </a:bodyPr>
          <a:lstStyle/>
          <a:p>
            <a:pPr marL="0" indent="0">
              <a:buNone/>
            </a:pPr>
            <a:r>
              <a:rPr lang="en-US" sz="1700" dirty="0"/>
              <a:t>Characteristics of healthy dating relationships: </a:t>
            </a:r>
          </a:p>
          <a:p>
            <a:r>
              <a:rPr lang="en-US" sz="1700" dirty="0"/>
              <a:t>Attraction, closeness and commitment</a:t>
            </a:r>
          </a:p>
          <a:p>
            <a:r>
              <a:rPr lang="en-US" sz="1700" dirty="0"/>
              <a:t>Individuality</a:t>
            </a:r>
          </a:p>
          <a:p>
            <a:r>
              <a:rPr lang="en-US" sz="1700" dirty="0"/>
              <a:t>Balance</a:t>
            </a:r>
          </a:p>
          <a:p>
            <a:r>
              <a:rPr lang="en-US" sz="1700" dirty="0"/>
              <a:t>Open communication, honesty and respect</a:t>
            </a:r>
          </a:p>
          <a:p>
            <a:r>
              <a:rPr lang="en-US" sz="1700" dirty="0"/>
              <a:t>Support</a:t>
            </a:r>
          </a:p>
          <a:p>
            <a:r>
              <a:rPr lang="en-US" sz="1700" dirty="0"/>
              <a:t>Love</a:t>
            </a:r>
          </a:p>
          <a:p>
            <a:pPr lvl="1"/>
            <a:r>
              <a:rPr lang="en-US" sz="1700" dirty="0"/>
              <a:t>NOT </a:t>
            </a:r>
            <a:r>
              <a:rPr lang="en-US" sz="1700" dirty="0">
                <a:highlight>
                  <a:srgbClr val="FFFF00"/>
                </a:highlight>
              </a:rPr>
              <a:t>Infatuation</a:t>
            </a:r>
            <a:r>
              <a:rPr lang="en-US" sz="1700" dirty="0"/>
              <a:t> (exaggerated feelings of passion for another person)</a:t>
            </a:r>
          </a:p>
          <a:p>
            <a:pPr lvl="1"/>
            <a:r>
              <a:rPr lang="en-US" sz="1700" dirty="0">
                <a:highlight>
                  <a:srgbClr val="FFFF00"/>
                </a:highlight>
              </a:rPr>
              <a:t>Affection</a:t>
            </a:r>
            <a:r>
              <a:rPr lang="en-US" sz="1700" dirty="0"/>
              <a:t>- a feeling of fondness for someone</a:t>
            </a:r>
          </a:p>
          <a:p>
            <a:r>
              <a:rPr lang="en-US" sz="1700" dirty="0"/>
              <a:t>Physical intimacy (no this is not just talking about sex!)</a:t>
            </a:r>
          </a:p>
          <a:p>
            <a:r>
              <a:rPr lang="en-US" sz="1700" dirty="0"/>
              <a:t>Safety</a:t>
            </a:r>
          </a:p>
          <a:p>
            <a:endParaRPr lang="en-US" sz="1700" dirty="0"/>
          </a:p>
        </p:txBody>
      </p:sp>
      <p:pic>
        <p:nvPicPr>
          <p:cNvPr id="5" name="Picture 4" descr="A close up of text on a white background&#10;&#10;Description automatically generated">
            <a:extLst>
              <a:ext uri="{FF2B5EF4-FFF2-40B4-BE49-F238E27FC236}">
                <a16:creationId xmlns:a16="http://schemas.microsoft.com/office/drawing/2014/main" id="{2D9182E7-6D51-43D9-AE64-6499BAC6E214}"/>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7626792" y="5037422"/>
            <a:ext cx="1835260" cy="1820578"/>
          </a:xfrm>
          <a:prstGeom prst="rect">
            <a:avLst/>
          </a:prstGeom>
        </p:spPr>
      </p:pic>
    </p:spTree>
    <p:extLst>
      <p:ext uri="{BB962C8B-B14F-4D97-AF65-F5344CB8AC3E}">
        <p14:creationId xmlns:p14="http://schemas.microsoft.com/office/powerpoint/2010/main" val="10609646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otalTime>67</TotalTime>
  <Words>1128</Words>
  <Application>Microsoft Office PowerPoint</Application>
  <PresentationFormat>Widescreen</PresentationFormat>
  <Paragraphs>93</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Rockwell</vt:lpstr>
      <vt:lpstr>Rockwell Condensed</vt:lpstr>
      <vt:lpstr>Rockwell Extra Bold</vt:lpstr>
      <vt:lpstr>Wingdings</vt:lpstr>
      <vt:lpstr>Wood Type</vt:lpstr>
      <vt:lpstr>Peer Relationships</vt:lpstr>
      <vt:lpstr>Questions to ponder…..</vt:lpstr>
      <vt:lpstr>PowerPoint Presentation</vt:lpstr>
      <vt:lpstr>PowerPoint Presentation</vt:lpstr>
      <vt:lpstr>Cliques and Groups</vt:lpstr>
      <vt:lpstr>PowerPoint Presentation</vt:lpstr>
      <vt:lpstr>Peer Pressure and Refusal Skills</vt:lpstr>
      <vt:lpstr>Refusal Skills- are communication strategies that can help you say no when you are urged to take part in behaviors that are unsafe, unhealthy, or that go against your values. </vt:lpstr>
      <vt:lpstr>Dating and Setting Limits- lets talk about our brains (boys vs girls) </vt:lpstr>
      <vt:lpstr>Group Dating</vt:lpstr>
      <vt:lpstr>Signs of an Unhealthy Relationship</vt:lpstr>
      <vt:lpstr>Strategies for Forming Healthy Dating Relationships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Relationships</dc:title>
  <dc:creator>Duke, Samantha</dc:creator>
  <cp:lastModifiedBy>Duke, Samantha</cp:lastModifiedBy>
  <cp:revision>2</cp:revision>
  <dcterms:created xsi:type="dcterms:W3CDTF">2020-08-20T16:04:21Z</dcterms:created>
  <dcterms:modified xsi:type="dcterms:W3CDTF">2021-10-08T19:31:59Z</dcterms:modified>
</cp:coreProperties>
</file>